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74ED32-3DAE-7A65-3823-BEC891A25E1D}" v="13" dt="2024-12-21T15:55:57.055"/>
    <p1510:client id="{7ACCCA5A-CEE4-25C5-32DB-CDA2BFE865E7}" v="11" dt="2024-12-21T15:54:32.710"/>
    <p1510:client id="{D5CA999F-A966-8287-31DC-3ABE9DB89697}" v="11" dt="2024-12-19T18:09:08.023"/>
    <p1510:client id="{E7CD8A54-820D-C7E3-F4A8-F03C9490DD34}" v="107" dt="2024-12-19T18:05:25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333" autoAdjust="0"/>
  </p:normalViewPr>
  <p:slideViewPr>
    <p:cSldViewPr snapToGrid="0">
      <p:cViewPr varScale="1">
        <p:scale>
          <a:sx n="97" d="100"/>
          <a:sy n="97" d="100"/>
        </p:scale>
        <p:origin x="10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nad Pavlovic" userId="S::nenadp@elfak.rs::3e9a7e70-75e1-4676-87d8-510fce758eb6" providerId="AD" clId="Web-{D5CA999F-A966-8287-31DC-3ABE9DB89697}"/>
    <pc:docChg chg="modSld">
      <pc:chgData name="Nenad Pavlovic" userId="S::nenadp@elfak.rs::3e9a7e70-75e1-4676-87d8-510fce758eb6" providerId="AD" clId="Web-{D5CA999F-A966-8287-31DC-3ABE9DB89697}" dt="2024-12-19T18:09:08.023" v="10" actId="1076"/>
      <pc:docMkLst>
        <pc:docMk/>
      </pc:docMkLst>
      <pc:sldChg chg="addSp modSp">
        <pc:chgData name="Nenad Pavlovic" userId="S::nenadp@elfak.rs::3e9a7e70-75e1-4676-87d8-510fce758eb6" providerId="AD" clId="Web-{D5CA999F-A966-8287-31DC-3ABE9DB89697}" dt="2024-12-19T18:09:08.023" v="10" actId="1076"/>
        <pc:sldMkLst>
          <pc:docMk/>
          <pc:sldMk cId="3645965819" sldId="260"/>
        </pc:sldMkLst>
        <pc:picChg chg="add mod">
          <ac:chgData name="Nenad Pavlovic" userId="S::nenadp@elfak.rs::3e9a7e70-75e1-4676-87d8-510fce758eb6" providerId="AD" clId="Web-{D5CA999F-A966-8287-31DC-3ABE9DB89697}" dt="2024-12-19T18:08:29.084" v="5" actId="1076"/>
          <ac:picMkLst>
            <pc:docMk/>
            <pc:sldMk cId="3645965819" sldId="260"/>
            <ac:picMk id="3" creationId="{7F7D2C46-F0FC-EBB3-2927-34C67FFE2760}"/>
          </ac:picMkLst>
        </pc:picChg>
        <pc:picChg chg="add mod">
          <ac:chgData name="Nenad Pavlovic" userId="S::nenadp@elfak.rs::3e9a7e70-75e1-4676-87d8-510fce758eb6" providerId="AD" clId="Web-{D5CA999F-A966-8287-31DC-3ABE9DB89697}" dt="2024-12-19T18:09:08.023" v="10" actId="1076"/>
          <ac:picMkLst>
            <pc:docMk/>
            <pc:sldMk cId="3645965819" sldId="260"/>
            <ac:picMk id="4" creationId="{130F1CD3-0F45-E2F0-6E59-873154929C28}"/>
          </ac:picMkLst>
        </pc:picChg>
        <pc:picChg chg="mod">
          <ac:chgData name="Nenad Pavlovic" userId="S::nenadp@elfak.rs::3e9a7e70-75e1-4676-87d8-510fce758eb6" providerId="AD" clId="Web-{D5CA999F-A966-8287-31DC-3ABE9DB89697}" dt="2024-12-19T18:06:54.377" v="0" actId="14100"/>
          <ac:picMkLst>
            <pc:docMk/>
            <pc:sldMk cId="3645965819" sldId="260"/>
            <ac:picMk id="8" creationId="{FBF5C126-3A67-5793-4050-DF69D3DC2EB7}"/>
          </ac:picMkLst>
        </pc:picChg>
      </pc:sldChg>
    </pc:docChg>
  </pc:docChgLst>
  <pc:docChgLst>
    <pc:chgData name="Nenad Pavlovic" userId="S::nenadp@elfak.rs::3e9a7e70-75e1-4676-87d8-510fce758eb6" providerId="AD" clId="Web-{7ACCCA5A-CEE4-25C5-32DB-CDA2BFE865E7}"/>
    <pc:docChg chg="modSld">
      <pc:chgData name="Nenad Pavlovic" userId="S::nenadp@elfak.rs::3e9a7e70-75e1-4676-87d8-510fce758eb6" providerId="AD" clId="Web-{7ACCCA5A-CEE4-25C5-32DB-CDA2BFE865E7}" dt="2024-12-21T15:54:32.710" v="10" actId="1076"/>
      <pc:docMkLst>
        <pc:docMk/>
      </pc:docMkLst>
      <pc:sldChg chg="addSp modSp">
        <pc:chgData name="Nenad Pavlovic" userId="S::nenadp@elfak.rs::3e9a7e70-75e1-4676-87d8-510fce758eb6" providerId="AD" clId="Web-{7ACCCA5A-CEE4-25C5-32DB-CDA2BFE865E7}" dt="2024-12-21T15:54:32.710" v="10" actId="1076"/>
        <pc:sldMkLst>
          <pc:docMk/>
          <pc:sldMk cId="3645965819" sldId="260"/>
        </pc:sldMkLst>
        <pc:picChg chg="mod">
          <ac:chgData name="Nenad Pavlovic" userId="S::nenadp@elfak.rs::3e9a7e70-75e1-4676-87d8-510fce758eb6" providerId="AD" clId="Web-{7ACCCA5A-CEE4-25C5-32DB-CDA2BFE865E7}" dt="2024-12-21T15:54:23.757" v="7"/>
          <ac:picMkLst>
            <pc:docMk/>
            <pc:sldMk cId="3645965819" sldId="260"/>
            <ac:picMk id="3" creationId="{7F7D2C46-F0FC-EBB3-2927-34C67FFE2760}"/>
          </ac:picMkLst>
        </pc:picChg>
        <pc:picChg chg="mod">
          <ac:chgData name="Nenad Pavlovic" userId="S::nenadp@elfak.rs::3e9a7e70-75e1-4676-87d8-510fce758eb6" providerId="AD" clId="Web-{7ACCCA5A-CEE4-25C5-32DB-CDA2BFE865E7}" dt="2024-12-21T15:54:25.819" v="8"/>
          <ac:picMkLst>
            <pc:docMk/>
            <pc:sldMk cId="3645965819" sldId="260"/>
            <ac:picMk id="4" creationId="{130F1CD3-0F45-E2F0-6E59-873154929C28}"/>
          </ac:picMkLst>
        </pc:picChg>
        <pc:picChg chg="mod">
          <ac:chgData name="Nenad Pavlovic" userId="S::nenadp@elfak.rs::3e9a7e70-75e1-4676-87d8-510fce758eb6" providerId="AD" clId="Web-{7ACCCA5A-CEE4-25C5-32DB-CDA2BFE865E7}" dt="2024-12-21T15:53:40.256" v="4"/>
          <ac:picMkLst>
            <pc:docMk/>
            <pc:sldMk cId="3645965819" sldId="260"/>
            <ac:picMk id="5" creationId="{47DC4D08-27E9-3AB8-9764-AB7484B63E1D}"/>
          </ac:picMkLst>
        </pc:picChg>
        <pc:picChg chg="mod">
          <ac:chgData name="Nenad Pavlovic" userId="S::nenadp@elfak.rs::3e9a7e70-75e1-4676-87d8-510fce758eb6" providerId="AD" clId="Web-{7ACCCA5A-CEE4-25C5-32DB-CDA2BFE865E7}" dt="2024-12-21T15:53:45.443" v="5"/>
          <ac:picMkLst>
            <pc:docMk/>
            <pc:sldMk cId="3645965819" sldId="260"/>
            <ac:picMk id="6" creationId="{28A91244-D680-C3C6-777F-48F5DBC9B1CF}"/>
          </ac:picMkLst>
        </pc:picChg>
        <pc:picChg chg="mod">
          <ac:chgData name="Nenad Pavlovic" userId="S::nenadp@elfak.rs::3e9a7e70-75e1-4676-87d8-510fce758eb6" providerId="AD" clId="Web-{7ACCCA5A-CEE4-25C5-32DB-CDA2BFE865E7}" dt="2024-12-21T15:54:20.663" v="6"/>
          <ac:picMkLst>
            <pc:docMk/>
            <pc:sldMk cId="3645965819" sldId="260"/>
            <ac:picMk id="8" creationId="{FBF5C126-3A67-5793-4050-DF69D3DC2EB7}"/>
          </ac:picMkLst>
        </pc:picChg>
        <pc:picChg chg="add mod">
          <ac:chgData name="Nenad Pavlovic" userId="S::nenadp@elfak.rs::3e9a7e70-75e1-4676-87d8-510fce758eb6" providerId="AD" clId="Web-{7ACCCA5A-CEE4-25C5-32DB-CDA2BFE865E7}" dt="2024-12-21T15:54:32.710" v="10" actId="1076"/>
          <ac:picMkLst>
            <pc:docMk/>
            <pc:sldMk cId="3645965819" sldId="260"/>
            <ac:picMk id="9" creationId="{8C8CFDDF-AFB3-C5CE-1E46-AC8711B56057}"/>
          </ac:picMkLst>
        </pc:picChg>
      </pc:sldChg>
    </pc:docChg>
  </pc:docChgLst>
  <pc:docChgLst>
    <pc:chgData name="Nenad Pavlovic" userId="S::nenadp@elfak.rs::3e9a7e70-75e1-4676-87d8-510fce758eb6" providerId="AD" clId="Web-{5574ED32-3DAE-7A65-3823-BEC891A25E1D}"/>
    <pc:docChg chg="modSld">
      <pc:chgData name="Nenad Pavlovic" userId="S::nenadp@elfak.rs::3e9a7e70-75e1-4676-87d8-510fce758eb6" providerId="AD" clId="Web-{5574ED32-3DAE-7A65-3823-BEC891A25E1D}" dt="2024-12-21T15:55:57.039" v="6" actId="20577"/>
      <pc:docMkLst>
        <pc:docMk/>
      </pc:docMkLst>
      <pc:sldChg chg="addSp modSp">
        <pc:chgData name="Nenad Pavlovic" userId="S::nenadp@elfak.rs::3e9a7e70-75e1-4676-87d8-510fce758eb6" providerId="AD" clId="Web-{5574ED32-3DAE-7A65-3823-BEC891A25E1D}" dt="2024-12-21T15:55:57.039" v="6" actId="20577"/>
        <pc:sldMkLst>
          <pc:docMk/>
          <pc:sldMk cId="3645965819" sldId="260"/>
        </pc:sldMkLst>
        <pc:spChg chg="add mod">
          <ac:chgData name="Nenad Pavlovic" userId="S::nenadp@elfak.rs::3e9a7e70-75e1-4676-87d8-510fce758eb6" providerId="AD" clId="Web-{5574ED32-3DAE-7A65-3823-BEC891A25E1D}" dt="2024-12-21T15:55:57.039" v="6" actId="20577"/>
          <ac:spMkLst>
            <pc:docMk/>
            <pc:sldMk cId="3645965819" sldId="260"/>
            <ac:spMk id="10" creationId="{D25B1A3C-6D71-80C7-38C8-6C2681A575D4}"/>
          </ac:spMkLst>
        </pc:spChg>
      </pc:sldChg>
    </pc:docChg>
  </pc:docChgLst>
  <pc:docChgLst>
    <pc:chgData name="Nenad Pavlovic" userId="S::nenadp@elfak.rs::3e9a7e70-75e1-4676-87d8-510fce758eb6" providerId="AD" clId="Web-{E7CD8A54-820D-C7E3-F4A8-F03C9490DD34}"/>
    <pc:docChg chg="modSld">
      <pc:chgData name="Nenad Pavlovic" userId="S::nenadp@elfak.rs::3e9a7e70-75e1-4676-87d8-510fce758eb6" providerId="AD" clId="Web-{E7CD8A54-820D-C7E3-F4A8-F03C9490DD34}" dt="2024-12-19T18:05:25.386" v="104" actId="1076"/>
      <pc:docMkLst>
        <pc:docMk/>
      </pc:docMkLst>
      <pc:sldChg chg="addSp delSp modSp">
        <pc:chgData name="Nenad Pavlovic" userId="S::nenadp@elfak.rs::3e9a7e70-75e1-4676-87d8-510fce758eb6" providerId="AD" clId="Web-{E7CD8A54-820D-C7E3-F4A8-F03C9490DD34}" dt="2024-12-19T18:05:25.386" v="104" actId="1076"/>
        <pc:sldMkLst>
          <pc:docMk/>
          <pc:sldMk cId="3645965819" sldId="260"/>
        </pc:sldMkLst>
        <pc:spChg chg="add del mod">
          <ac:chgData name="Nenad Pavlovic" userId="S::nenadp@elfak.rs::3e9a7e70-75e1-4676-87d8-510fce758eb6" providerId="AD" clId="Web-{E7CD8A54-820D-C7E3-F4A8-F03C9490DD34}" dt="2024-12-19T17:57:14.897" v="25"/>
          <ac:spMkLst>
            <pc:docMk/>
            <pc:sldMk cId="3645965819" sldId="260"/>
            <ac:spMk id="3" creationId="{00000000-0000-0000-0000-000000000000}"/>
          </ac:spMkLst>
        </pc:spChg>
        <pc:picChg chg="add del mod ord">
          <ac:chgData name="Nenad Pavlovic" userId="S::nenadp@elfak.rs::3e9a7e70-75e1-4676-87d8-510fce758eb6" providerId="AD" clId="Web-{E7CD8A54-820D-C7E3-F4A8-F03C9490DD34}" dt="2024-12-19T17:56:40.037" v="7"/>
          <ac:picMkLst>
            <pc:docMk/>
            <pc:sldMk cId="3645965819" sldId="260"/>
            <ac:picMk id="4" creationId="{47DC4D08-27E9-3AB8-9764-AB7484B63E1D}"/>
          </ac:picMkLst>
        </pc:picChg>
        <pc:picChg chg="add mod">
          <ac:chgData name="Nenad Pavlovic" userId="S::nenadp@elfak.rs::3e9a7e70-75e1-4676-87d8-510fce758eb6" providerId="AD" clId="Web-{E7CD8A54-820D-C7E3-F4A8-F03C9490DD34}" dt="2024-12-19T18:04:07.429" v="90" actId="1076"/>
          <ac:picMkLst>
            <pc:docMk/>
            <pc:sldMk cId="3645965819" sldId="260"/>
            <ac:picMk id="5" creationId="{47DC4D08-27E9-3AB8-9764-AB7484B63E1D}"/>
          </ac:picMkLst>
        </pc:picChg>
        <pc:picChg chg="add mod">
          <ac:chgData name="Nenad Pavlovic" userId="S::nenadp@elfak.rs::3e9a7e70-75e1-4676-87d8-510fce758eb6" providerId="AD" clId="Web-{E7CD8A54-820D-C7E3-F4A8-F03C9490DD34}" dt="2024-12-19T18:04:07.429" v="91" actId="1076"/>
          <ac:picMkLst>
            <pc:docMk/>
            <pc:sldMk cId="3645965819" sldId="260"/>
            <ac:picMk id="6" creationId="{28A91244-D680-C3C6-777F-48F5DBC9B1CF}"/>
          </ac:picMkLst>
        </pc:picChg>
        <pc:picChg chg="add mod">
          <ac:chgData name="Nenad Pavlovic" userId="S::nenadp@elfak.rs::3e9a7e70-75e1-4676-87d8-510fce758eb6" providerId="AD" clId="Web-{E7CD8A54-820D-C7E3-F4A8-F03C9490DD34}" dt="2024-12-19T18:05:25.386" v="104" actId="1076"/>
          <ac:picMkLst>
            <pc:docMk/>
            <pc:sldMk cId="3645965819" sldId="260"/>
            <ac:picMk id="7" creationId="{DE7A9D29-0183-369E-634B-631D5AEF932B}"/>
          </ac:picMkLst>
        </pc:picChg>
        <pc:picChg chg="add mod">
          <ac:chgData name="Nenad Pavlovic" userId="S::nenadp@elfak.rs::3e9a7e70-75e1-4676-87d8-510fce758eb6" providerId="AD" clId="Web-{E7CD8A54-820D-C7E3-F4A8-F03C9490DD34}" dt="2024-12-19T18:04:39.462" v="102" actId="1076"/>
          <ac:picMkLst>
            <pc:docMk/>
            <pc:sldMk cId="3645965819" sldId="260"/>
            <ac:picMk id="8" creationId="{FBF5C126-3A67-5793-4050-DF69D3DC2EB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123D0D-4220-478E-AED5-9601774FBB13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48FA1CB-B025-45E4-A14A-0112684E1F7C}">
      <dgm:prSet phldrT="[Text]"/>
      <dgm:spPr/>
      <dgm:t>
        <a:bodyPr/>
        <a:lstStyle/>
        <a:p>
          <a:r>
            <a:rPr lang="en-US"/>
            <a:t>2003</a:t>
          </a:r>
        </a:p>
      </dgm:t>
    </dgm:pt>
    <dgm:pt modelId="{21CCEFD7-20CB-486E-ADBF-2CF2E33A5ADE}" type="parTrans" cxnId="{E3BB1DB9-2415-446F-8541-71D9F7E339F2}">
      <dgm:prSet/>
      <dgm:spPr/>
      <dgm:t>
        <a:bodyPr/>
        <a:lstStyle/>
        <a:p>
          <a:endParaRPr lang="en-US"/>
        </a:p>
      </dgm:t>
    </dgm:pt>
    <dgm:pt modelId="{60663AC6-2DC9-4E98-B00E-61E511B7206D}" type="sibTrans" cxnId="{E3BB1DB9-2415-446F-8541-71D9F7E339F2}">
      <dgm:prSet/>
      <dgm:spPr/>
      <dgm:t>
        <a:bodyPr/>
        <a:lstStyle/>
        <a:p>
          <a:endParaRPr lang="en-US"/>
        </a:p>
      </dgm:t>
    </dgm:pt>
    <dgm:pt modelId="{08C83283-499E-45E5-BAE7-ACFEF386C78C}">
      <dgm:prSet phldrT="[Text]"/>
      <dgm:spPr/>
      <dgm:t>
        <a:bodyPr/>
        <a:lstStyle/>
        <a:p>
          <a:r>
            <a:rPr lang="en-US" err="1"/>
            <a:t>Inicijalno</a:t>
          </a:r>
          <a:r>
            <a:rPr lang="en-US"/>
            <a:t> </a:t>
          </a:r>
          <a:r>
            <a:rPr lang="en-US" err="1"/>
            <a:t>ra</a:t>
          </a:r>
          <a:r>
            <a:rPr lang="sr-Latn-RS"/>
            <a:t>z</a:t>
          </a:r>
          <a:r>
            <a:rPr lang="en-US" err="1"/>
            <a:t>vijen</a:t>
          </a:r>
          <a:endParaRPr lang="en-US"/>
        </a:p>
      </dgm:t>
    </dgm:pt>
    <dgm:pt modelId="{6ADB4B1F-E867-4F3C-8115-66E74CA215B0}" type="parTrans" cxnId="{A33B23DB-DBA1-4A0F-AEC2-51077D7E140F}">
      <dgm:prSet/>
      <dgm:spPr/>
      <dgm:t>
        <a:bodyPr/>
        <a:lstStyle/>
        <a:p>
          <a:endParaRPr lang="en-US"/>
        </a:p>
      </dgm:t>
    </dgm:pt>
    <dgm:pt modelId="{888870B6-BA08-4270-A029-7516FF2F763A}" type="sibTrans" cxnId="{A33B23DB-DBA1-4A0F-AEC2-51077D7E140F}">
      <dgm:prSet/>
      <dgm:spPr/>
      <dgm:t>
        <a:bodyPr/>
        <a:lstStyle/>
        <a:p>
          <a:endParaRPr lang="en-US"/>
        </a:p>
      </dgm:t>
    </dgm:pt>
    <dgm:pt modelId="{8D680548-C2D9-46D3-9B31-A5642D348204}">
      <dgm:prSet phldrT="[Text]"/>
      <dgm:spPr/>
      <dgm:t>
        <a:bodyPr/>
        <a:lstStyle/>
        <a:p>
          <a:r>
            <a:rPr lang="en-US"/>
            <a:t>2005</a:t>
          </a:r>
        </a:p>
      </dgm:t>
    </dgm:pt>
    <dgm:pt modelId="{C25674A3-8CF6-4DE1-91C3-D147E54C1706}" type="parTrans" cxnId="{B7223FA4-CC53-4FAD-815F-F6103DCFF934}">
      <dgm:prSet/>
      <dgm:spPr/>
      <dgm:t>
        <a:bodyPr/>
        <a:lstStyle/>
        <a:p>
          <a:endParaRPr lang="en-US"/>
        </a:p>
      </dgm:t>
    </dgm:pt>
    <dgm:pt modelId="{857B5B42-A8A8-409C-9BA7-F069C0508885}" type="sibTrans" cxnId="{B7223FA4-CC53-4FAD-815F-F6103DCFF934}">
      <dgm:prSet/>
      <dgm:spPr/>
      <dgm:t>
        <a:bodyPr/>
        <a:lstStyle/>
        <a:p>
          <a:endParaRPr lang="en-US"/>
        </a:p>
      </dgm:t>
    </dgm:pt>
    <dgm:pt modelId="{A2412C03-CE35-4B52-9CCD-54EE13BE2B9D}">
      <dgm:prSet phldrT="[Text]"/>
      <dgm:spPr/>
      <dgm:t>
        <a:bodyPr/>
        <a:lstStyle/>
        <a:p>
          <a:r>
            <a:rPr lang="sr-Latn-RS"/>
            <a:t>Postao open-sorce i prvi put zvanično objavljen</a:t>
          </a:r>
          <a:endParaRPr lang="en-US"/>
        </a:p>
      </dgm:t>
    </dgm:pt>
    <dgm:pt modelId="{D8D5A9A0-75CF-4F06-AC80-B082A3695A92}" type="parTrans" cxnId="{A366C6F1-FE79-4DAD-BD53-505633D2D4AA}">
      <dgm:prSet/>
      <dgm:spPr/>
      <dgm:t>
        <a:bodyPr/>
        <a:lstStyle/>
        <a:p>
          <a:endParaRPr lang="en-US"/>
        </a:p>
      </dgm:t>
    </dgm:pt>
    <dgm:pt modelId="{5C1473D3-8EE2-44F7-A31E-691BB1FC249E}" type="sibTrans" cxnId="{A366C6F1-FE79-4DAD-BD53-505633D2D4AA}">
      <dgm:prSet/>
      <dgm:spPr/>
      <dgm:t>
        <a:bodyPr/>
        <a:lstStyle/>
        <a:p>
          <a:endParaRPr lang="en-US"/>
        </a:p>
      </dgm:t>
    </dgm:pt>
    <dgm:pt modelId="{874D2C23-4C26-4CF7-A376-5A5AF972FDC2}">
      <dgm:prSet phldrT="[Text]"/>
      <dgm:spPr/>
      <dgm:t>
        <a:bodyPr/>
        <a:lstStyle/>
        <a:p>
          <a:r>
            <a:rPr lang="en-US"/>
            <a:t>2008</a:t>
          </a:r>
        </a:p>
      </dgm:t>
    </dgm:pt>
    <dgm:pt modelId="{DE78956E-02E3-430A-8E06-A62BF7115297}" type="parTrans" cxnId="{A48CEB32-ED85-47A1-B621-093639252FE5}">
      <dgm:prSet/>
      <dgm:spPr/>
      <dgm:t>
        <a:bodyPr/>
        <a:lstStyle/>
        <a:p>
          <a:endParaRPr lang="en-US"/>
        </a:p>
      </dgm:t>
    </dgm:pt>
    <dgm:pt modelId="{76EF01D5-619E-44FC-82A3-D648B2300E0E}" type="sibTrans" cxnId="{A48CEB32-ED85-47A1-B621-093639252FE5}">
      <dgm:prSet/>
      <dgm:spPr/>
      <dgm:t>
        <a:bodyPr/>
        <a:lstStyle/>
        <a:p>
          <a:endParaRPr lang="en-US"/>
        </a:p>
      </dgm:t>
    </dgm:pt>
    <dgm:pt modelId="{72F36BC8-4293-43F1-814A-11208CBDC040}">
      <dgm:prSet phldrT="[Text]"/>
      <dgm:spPr/>
      <dgm:t>
        <a:bodyPr/>
        <a:lstStyle/>
        <a:p>
          <a:r>
            <a:rPr lang="sr-Latn-RS"/>
            <a:t>Izdata verzije 1.0</a:t>
          </a:r>
          <a:endParaRPr lang="en-US"/>
        </a:p>
      </dgm:t>
    </dgm:pt>
    <dgm:pt modelId="{B171D8AF-83D1-40C2-86D7-97A22033C976}" type="parTrans" cxnId="{AF059C34-ADE7-4045-984C-DDEAC7EC859B}">
      <dgm:prSet/>
      <dgm:spPr/>
      <dgm:t>
        <a:bodyPr/>
        <a:lstStyle/>
        <a:p>
          <a:endParaRPr lang="en-US"/>
        </a:p>
      </dgm:t>
    </dgm:pt>
    <dgm:pt modelId="{D747C531-5F66-4B5C-9B4F-E911C62D0B82}" type="sibTrans" cxnId="{AF059C34-ADE7-4045-984C-DDEAC7EC859B}">
      <dgm:prSet/>
      <dgm:spPr/>
      <dgm:t>
        <a:bodyPr/>
        <a:lstStyle/>
        <a:p>
          <a:endParaRPr lang="en-US"/>
        </a:p>
      </dgm:t>
    </dgm:pt>
    <dgm:pt modelId="{E61EE63D-8203-48F2-B1CC-9441E9AA518C}">
      <dgm:prSet/>
      <dgm:spPr/>
      <dgm:t>
        <a:bodyPr/>
        <a:lstStyle/>
        <a:p>
          <a:r>
            <a:rPr lang="en-US"/>
            <a:t>2012</a:t>
          </a:r>
        </a:p>
      </dgm:t>
    </dgm:pt>
    <dgm:pt modelId="{602B2C82-7A26-40D7-A4C8-9F605EBFCD36}" type="parTrans" cxnId="{A7CD4DAA-0198-4949-B95F-775FB460DF72}">
      <dgm:prSet/>
      <dgm:spPr/>
      <dgm:t>
        <a:bodyPr/>
        <a:lstStyle/>
        <a:p>
          <a:endParaRPr lang="en-US"/>
        </a:p>
      </dgm:t>
    </dgm:pt>
    <dgm:pt modelId="{C4D0C0BC-6572-4FA0-9E9A-CB6A7756F5C5}" type="sibTrans" cxnId="{A7CD4DAA-0198-4949-B95F-775FB460DF72}">
      <dgm:prSet/>
      <dgm:spPr/>
      <dgm:t>
        <a:bodyPr/>
        <a:lstStyle/>
        <a:p>
          <a:endParaRPr lang="en-US"/>
        </a:p>
      </dgm:t>
    </dgm:pt>
    <dgm:pt modelId="{807C95B5-8885-4BB4-BC6D-CF5451EE8308}">
      <dgm:prSet/>
      <dgm:spPr/>
      <dgm:t>
        <a:bodyPr/>
        <a:lstStyle/>
        <a:p>
          <a:r>
            <a:rPr lang="en-US"/>
            <a:t>2015</a:t>
          </a:r>
        </a:p>
      </dgm:t>
    </dgm:pt>
    <dgm:pt modelId="{9A084F87-4C71-458F-B8FB-B70B00CF06EC}" type="parTrans" cxnId="{06096166-2BC3-4B96-8F8E-29B7D360446A}">
      <dgm:prSet/>
      <dgm:spPr/>
      <dgm:t>
        <a:bodyPr/>
        <a:lstStyle/>
        <a:p>
          <a:endParaRPr lang="en-US"/>
        </a:p>
      </dgm:t>
    </dgm:pt>
    <dgm:pt modelId="{B55D2D96-7E55-4DE3-9F63-EEFAF33D65AD}" type="sibTrans" cxnId="{06096166-2BC3-4B96-8F8E-29B7D360446A}">
      <dgm:prSet/>
      <dgm:spPr/>
      <dgm:t>
        <a:bodyPr/>
        <a:lstStyle/>
        <a:p>
          <a:endParaRPr lang="en-US"/>
        </a:p>
      </dgm:t>
    </dgm:pt>
    <dgm:pt modelId="{D2B34825-B5C7-4038-BEE0-964755C41397}">
      <dgm:prSet/>
      <dgm:spPr/>
      <dgm:t>
        <a:bodyPr/>
        <a:lstStyle/>
        <a:p>
          <a:r>
            <a:rPr lang="en-US"/>
            <a:t>2019</a:t>
          </a:r>
        </a:p>
      </dgm:t>
    </dgm:pt>
    <dgm:pt modelId="{8E23C032-A310-4053-A268-C7EB694EC915}" type="parTrans" cxnId="{08E0C189-65C0-495D-8BB8-55DC7FCD358E}">
      <dgm:prSet/>
      <dgm:spPr/>
      <dgm:t>
        <a:bodyPr/>
        <a:lstStyle/>
        <a:p>
          <a:endParaRPr lang="en-US"/>
        </a:p>
      </dgm:t>
    </dgm:pt>
    <dgm:pt modelId="{93A674BC-F496-46B2-B6C1-EF992190445C}" type="sibTrans" cxnId="{08E0C189-65C0-495D-8BB8-55DC7FCD358E}">
      <dgm:prSet/>
      <dgm:spPr/>
      <dgm:t>
        <a:bodyPr/>
        <a:lstStyle/>
        <a:p>
          <a:endParaRPr lang="en-US"/>
        </a:p>
      </dgm:t>
    </dgm:pt>
    <dgm:pt modelId="{2FE0F591-B221-4C84-841E-0956E16753E9}">
      <dgm:prSet/>
      <dgm:spPr/>
      <dgm:t>
        <a:bodyPr/>
        <a:lstStyle/>
        <a:p>
          <a:r>
            <a:rPr lang="en-US"/>
            <a:t>2020</a:t>
          </a:r>
        </a:p>
      </dgm:t>
    </dgm:pt>
    <dgm:pt modelId="{1B3520B8-92ED-48E1-85E5-89DCD73F246D}" type="parTrans" cxnId="{F9E1822F-AB57-4784-86FB-A34AF54571F6}">
      <dgm:prSet/>
      <dgm:spPr/>
      <dgm:t>
        <a:bodyPr/>
        <a:lstStyle/>
        <a:p>
          <a:endParaRPr lang="en-US"/>
        </a:p>
      </dgm:t>
    </dgm:pt>
    <dgm:pt modelId="{27CF23F5-734B-480F-8A53-A985544C577D}" type="sibTrans" cxnId="{F9E1822F-AB57-4784-86FB-A34AF54571F6}">
      <dgm:prSet/>
      <dgm:spPr/>
      <dgm:t>
        <a:bodyPr/>
        <a:lstStyle/>
        <a:p>
          <a:endParaRPr lang="en-US"/>
        </a:p>
      </dgm:t>
    </dgm:pt>
    <dgm:pt modelId="{A24FC348-7DF7-4D00-B68A-DEB6A7B00A95}">
      <dgm:prSet/>
      <dgm:spPr/>
      <dgm:t>
        <a:bodyPr/>
        <a:lstStyle/>
        <a:p>
          <a:r>
            <a:rPr lang="en-US"/>
            <a:t>202</a:t>
          </a:r>
          <a:r>
            <a:rPr lang="sr-Latn-RS"/>
            <a:t>2</a:t>
          </a:r>
          <a:endParaRPr lang="en-US"/>
        </a:p>
      </dgm:t>
    </dgm:pt>
    <dgm:pt modelId="{19D91995-DA25-41A4-8613-6DBC26240878}" type="parTrans" cxnId="{992638EE-2F9D-46C3-AD08-ECDF875B6DDF}">
      <dgm:prSet/>
      <dgm:spPr/>
      <dgm:t>
        <a:bodyPr/>
        <a:lstStyle/>
        <a:p>
          <a:endParaRPr lang="en-US"/>
        </a:p>
      </dgm:t>
    </dgm:pt>
    <dgm:pt modelId="{8D9A2D8E-9991-4788-AE1E-F4A9CFF56D3D}" type="sibTrans" cxnId="{992638EE-2F9D-46C3-AD08-ECDF875B6DDF}">
      <dgm:prSet/>
      <dgm:spPr/>
      <dgm:t>
        <a:bodyPr/>
        <a:lstStyle/>
        <a:p>
          <a:endParaRPr lang="en-US"/>
        </a:p>
      </dgm:t>
    </dgm:pt>
    <dgm:pt modelId="{667C9BC5-D3CE-4177-B8F8-72C6A90883E8}">
      <dgm:prSet/>
      <dgm:spPr/>
      <dgm:t>
        <a:bodyPr/>
        <a:lstStyle/>
        <a:p>
          <a:r>
            <a:rPr lang="sr-Latn-RS"/>
            <a:t>Uvedena podrška za Python 3</a:t>
          </a:r>
          <a:endParaRPr lang="en-US"/>
        </a:p>
      </dgm:t>
    </dgm:pt>
    <dgm:pt modelId="{F6233C49-162E-4DB9-8D67-C3F6A443DCB0}" type="parTrans" cxnId="{E8E7074C-E349-493F-B0E4-81436BC810AD}">
      <dgm:prSet/>
      <dgm:spPr/>
      <dgm:t>
        <a:bodyPr/>
        <a:lstStyle/>
        <a:p>
          <a:endParaRPr lang="en-US"/>
        </a:p>
      </dgm:t>
    </dgm:pt>
    <dgm:pt modelId="{E0DAD0DB-EFDD-46BC-8B81-F4791DD7EA4E}" type="sibTrans" cxnId="{E8E7074C-E349-493F-B0E4-81436BC810AD}">
      <dgm:prSet/>
      <dgm:spPr/>
      <dgm:t>
        <a:bodyPr/>
        <a:lstStyle/>
        <a:p>
          <a:endParaRPr lang="en-US"/>
        </a:p>
      </dgm:t>
    </dgm:pt>
    <dgm:pt modelId="{DB786AD4-BA25-4A44-AFC9-FE8B4CEE64C1}">
      <dgm:prSet/>
      <dgm:spPr/>
      <dgm:t>
        <a:bodyPr/>
        <a:lstStyle/>
        <a:p>
          <a:r>
            <a:rPr lang="sr-Latn-RS"/>
            <a:t>Verzija 1.8, uvedena dugoročna podrška(LTS)</a:t>
          </a:r>
          <a:endParaRPr lang="en-US"/>
        </a:p>
      </dgm:t>
    </dgm:pt>
    <dgm:pt modelId="{CF43E94A-3E20-4156-97FC-13D145592AA8}" type="parTrans" cxnId="{64A74DF2-E537-4B14-B41C-EA81B2DDF1BF}">
      <dgm:prSet/>
      <dgm:spPr/>
      <dgm:t>
        <a:bodyPr/>
        <a:lstStyle/>
        <a:p>
          <a:endParaRPr lang="en-US"/>
        </a:p>
      </dgm:t>
    </dgm:pt>
    <dgm:pt modelId="{CADBC141-78B7-42A6-8901-8260602AF3D8}" type="sibTrans" cxnId="{64A74DF2-E537-4B14-B41C-EA81B2DDF1BF}">
      <dgm:prSet/>
      <dgm:spPr/>
      <dgm:t>
        <a:bodyPr/>
        <a:lstStyle/>
        <a:p>
          <a:endParaRPr lang="en-US"/>
        </a:p>
      </dgm:t>
    </dgm:pt>
    <dgm:pt modelId="{9DA853C0-D4D0-43F0-98DA-F31BB33A298B}">
      <dgm:prSet/>
      <dgm:spPr/>
      <dgm:t>
        <a:bodyPr/>
        <a:lstStyle/>
        <a:p>
          <a:r>
            <a:rPr lang="sr-Latn-RS"/>
            <a:t>Verzija 2.2, poboljšana podrška za moderne web aplikacije</a:t>
          </a:r>
          <a:endParaRPr lang="en-US"/>
        </a:p>
      </dgm:t>
    </dgm:pt>
    <dgm:pt modelId="{B5A37637-8FC3-45E1-9009-60002CFD97F6}" type="parTrans" cxnId="{B1E1114C-1A04-4486-B234-960C868CE8D2}">
      <dgm:prSet/>
      <dgm:spPr/>
      <dgm:t>
        <a:bodyPr/>
        <a:lstStyle/>
        <a:p>
          <a:endParaRPr lang="en-US"/>
        </a:p>
      </dgm:t>
    </dgm:pt>
    <dgm:pt modelId="{7F6EDE2C-9FB8-4D9F-A1DC-F594ECDBA10F}" type="sibTrans" cxnId="{B1E1114C-1A04-4486-B234-960C868CE8D2}">
      <dgm:prSet/>
      <dgm:spPr/>
      <dgm:t>
        <a:bodyPr/>
        <a:lstStyle/>
        <a:p>
          <a:endParaRPr lang="en-US"/>
        </a:p>
      </dgm:t>
    </dgm:pt>
    <dgm:pt modelId="{7BDE962B-0BDA-4D51-BB84-879CDC149672}">
      <dgm:prSet/>
      <dgm:spPr/>
      <dgm:t>
        <a:bodyPr/>
        <a:lstStyle/>
        <a:p>
          <a:r>
            <a:rPr lang="sr-Latn-RS"/>
            <a:t>Verzija 3.x, uvedena potpuna podrška za asinhrono programiranje</a:t>
          </a:r>
          <a:endParaRPr lang="en-US"/>
        </a:p>
      </dgm:t>
    </dgm:pt>
    <dgm:pt modelId="{2638754D-74A5-47E5-9DCE-C21FE15F0665}" type="parTrans" cxnId="{8DE0D1B8-3F91-4D4A-9CBB-8AAE158F8EA7}">
      <dgm:prSet/>
      <dgm:spPr/>
      <dgm:t>
        <a:bodyPr/>
        <a:lstStyle/>
        <a:p>
          <a:endParaRPr lang="en-US"/>
        </a:p>
      </dgm:t>
    </dgm:pt>
    <dgm:pt modelId="{FFB5A002-42AD-4DA1-8D95-B7CEB18E749F}" type="sibTrans" cxnId="{8DE0D1B8-3F91-4D4A-9CBB-8AAE158F8EA7}">
      <dgm:prSet/>
      <dgm:spPr/>
      <dgm:t>
        <a:bodyPr/>
        <a:lstStyle/>
        <a:p>
          <a:endParaRPr lang="en-US"/>
        </a:p>
      </dgm:t>
    </dgm:pt>
    <dgm:pt modelId="{400D649B-5294-411E-8891-C02108C6D7D2}">
      <dgm:prSet/>
      <dgm:spPr/>
      <dgm:t>
        <a:bodyPr/>
        <a:lstStyle/>
        <a:p>
          <a:r>
            <a:rPr lang="sr-Latn-RS"/>
            <a:t>Verzija 4.x, poboljšano keširanje</a:t>
          </a:r>
          <a:endParaRPr lang="en-US"/>
        </a:p>
      </dgm:t>
    </dgm:pt>
    <dgm:pt modelId="{B8959688-852B-4516-8185-D1C0923A21B2}" type="parTrans" cxnId="{FC8C252A-B49B-49E3-B9F5-92F9539EC534}">
      <dgm:prSet/>
      <dgm:spPr/>
      <dgm:t>
        <a:bodyPr/>
        <a:lstStyle/>
        <a:p>
          <a:endParaRPr lang="en-US"/>
        </a:p>
      </dgm:t>
    </dgm:pt>
    <dgm:pt modelId="{506DB065-2EA8-4A63-8C1C-07F6EA7464CE}" type="sibTrans" cxnId="{FC8C252A-B49B-49E3-B9F5-92F9539EC534}">
      <dgm:prSet/>
      <dgm:spPr/>
      <dgm:t>
        <a:bodyPr/>
        <a:lstStyle/>
        <a:p>
          <a:endParaRPr lang="en-US"/>
        </a:p>
      </dgm:t>
    </dgm:pt>
    <dgm:pt modelId="{922BDED5-333B-4F00-B720-FBDC891EE248}">
      <dgm:prSet/>
      <dgm:spPr/>
      <dgm:t>
        <a:bodyPr/>
        <a:lstStyle/>
        <a:p>
          <a:r>
            <a:rPr lang="sr-Latn-RS"/>
            <a:t>2023</a:t>
          </a:r>
          <a:endParaRPr lang="en-US"/>
        </a:p>
      </dgm:t>
    </dgm:pt>
    <dgm:pt modelId="{FE76AA8E-4119-42DE-8B93-0BBF627D1F31}" type="parTrans" cxnId="{8572B30A-7E90-4674-B6C2-6E86D4F97C6E}">
      <dgm:prSet/>
      <dgm:spPr/>
      <dgm:t>
        <a:bodyPr/>
        <a:lstStyle/>
        <a:p>
          <a:endParaRPr lang="en-US"/>
        </a:p>
      </dgm:t>
    </dgm:pt>
    <dgm:pt modelId="{DC960169-399B-4DCA-AF07-B08E58775703}" type="sibTrans" cxnId="{8572B30A-7E90-4674-B6C2-6E86D4F97C6E}">
      <dgm:prSet/>
      <dgm:spPr/>
      <dgm:t>
        <a:bodyPr/>
        <a:lstStyle/>
        <a:p>
          <a:endParaRPr lang="en-US"/>
        </a:p>
      </dgm:t>
    </dgm:pt>
    <dgm:pt modelId="{25E8A2A1-E40D-4792-9353-A99DCCCE75CE}">
      <dgm:prSet/>
      <dgm:spPr/>
      <dgm:t>
        <a:bodyPr/>
        <a:lstStyle/>
        <a:p>
          <a:r>
            <a:rPr lang="sr-Latn-RS"/>
            <a:t>Verzija 5.x, olakšano upravljanje nad podacima adminu</a:t>
          </a:r>
          <a:endParaRPr lang="en-US"/>
        </a:p>
      </dgm:t>
    </dgm:pt>
    <dgm:pt modelId="{FEB374AA-606E-440E-B0AA-8236284FF91E}" type="parTrans" cxnId="{5D90A2D6-8014-4651-98D5-CCBB2566AD54}">
      <dgm:prSet/>
      <dgm:spPr/>
      <dgm:t>
        <a:bodyPr/>
        <a:lstStyle/>
        <a:p>
          <a:endParaRPr lang="en-US"/>
        </a:p>
      </dgm:t>
    </dgm:pt>
    <dgm:pt modelId="{D19DA0E2-0D47-4B04-95A9-8244BC522F6A}" type="sibTrans" cxnId="{5D90A2D6-8014-4651-98D5-CCBB2566AD54}">
      <dgm:prSet/>
      <dgm:spPr/>
      <dgm:t>
        <a:bodyPr/>
        <a:lstStyle/>
        <a:p>
          <a:endParaRPr lang="en-US"/>
        </a:p>
      </dgm:t>
    </dgm:pt>
    <dgm:pt modelId="{4508796B-2F1B-4BD4-9FF0-BC8ED18EF516}" type="pres">
      <dgm:prSet presAssocID="{C1123D0D-4220-478E-AED5-9601774FBB1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4D32EBF-1A7A-4716-9523-35250ABBF122}" type="pres">
      <dgm:prSet presAssocID="{248FA1CB-B025-45E4-A14A-0112684E1F7C}" presName="horFlow" presStyleCnt="0"/>
      <dgm:spPr/>
    </dgm:pt>
    <dgm:pt modelId="{2DD15E60-4B09-4988-B173-359429E86B1F}" type="pres">
      <dgm:prSet presAssocID="{248FA1CB-B025-45E4-A14A-0112684E1F7C}" presName="bigChev" presStyleLbl="node1" presStyleIdx="0" presStyleCnt="9"/>
      <dgm:spPr/>
      <dgm:t>
        <a:bodyPr/>
        <a:lstStyle/>
        <a:p>
          <a:endParaRPr lang="en-US"/>
        </a:p>
      </dgm:t>
    </dgm:pt>
    <dgm:pt modelId="{AAFAC773-1A5D-4394-89FB-D0DEF0066F83}" type="pres">
      <dgm:prSet presAssocID="{6ADB4B1F-E867-4F3C-8115-66E74CA215B0}" presName="parTrans" presStyleCnt="0"/>
      <dgm:spPr/>
    </dgm:pt>
    <dgm:pt modelId="{AA6D77ED-467A-4FC2-8CFA-CB578A8CA423}" type="pres">
      <dgm:prSet presAssocID="{08C83283-499E-45E5-BAE7-ACFEF386C78C}" presName="node" presStyleLbl="alignAccFollowNode1" presStyleIdx="0" presStyleCnt="9" custScaleX="1993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142319-2068-4094-A729-96510E48DC0D}" type="pres">
      <dgm:prSet presAssocID="{248FA1CB-B025-45E4-A14A-0112684E1F7C}" presName="vSp" presStyleCnt="0"/>
      <dgm:spPr/>
    </dgm:pt>
    <dgm:pt modelId="{3EE29C5F-3D2C-4FAE-85DE-FF9137E6C3D1}" type="pres">
      <dgm:prSet presAssocID="{8D680548-C2D9-46D3-9B31-A5642D348204}" presName="horFlow" presStyleCnt="0"/>
      <dgm:spPr/>
    </dgm:pt>
    <dgm:pt modelId="{F1F5BE6D-4778-409F-B54C-F3848B3A9101}" type="pres">
      <dgm:prSet presAssocID="{8D680548-C2D9-46D3-9B31-A5642D348204}" presName="bigChev" presStyleLbl="node1" presStyleIdx="1" presStyleCnt="9"/>
      <dgm:spPr/>
      <dgm:t>
        <a:bodyPr/>
        <a:lstStyle/>
        <a:p>
          <a:endParaRPr lang="en-US"/>
        </a:p>
      </dgm:t>
    </dgm:pt>
    <dgm:pt modelId="{ECC19AF0-74C4-4E36-831A-0BEC56C606DA}" type="pres">
      <dgm:prSet presAssocID="{D8D5A9A0-75CF-4F06-AC80-B082A3695A92}" presName="parTrans" presStyleCnt="0"/>
      <dgm:spPr/>
    </dgm:pt>
    <dgm:pt modelId="{559D7B87-D0EA-4299-9544-602563ACC200}" type="pres">
      <dgm:prSet presAssocID="{A2412C03-CE35-4B52-9CCD-54EE13BE2B9D}" presName="node" presStyleLbl="alignAccFollowNode1" presStyleIdx="1" presStyleCnt="9" custScaleX="4127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CDCE92-E1CD-427C-8C98-7BA6562D6EA1}" type="pres">
      <dgm:prSet presAssocID="{8D680548-C2D9-46D3-9B31-A5642D348204}" presName="vSp" presStyleCnt="0"/>
      <dgm:spPr/>
    </dgm:pt>
    <dgm:pt modelId="{D279F896-9698-4CC4-B1C4-8775A7C53840}" type="pres">
      <dgm:prSet presAssocID="{874D2C23-4C26-4CF7-A376-5A5AF972FDC2}" presName="horFlow" presStyleCnt="0"/>
      <dgm:spPr/>
    </dgm:pt>
    <dgm:pt modelId="{85595778-B2C5-4A84-B603-9D5364D35EF2}" type="pres">
      <dgm:prSet presAssocID="{874D2C23-4C26-4CF7-A376-5A5AF972FDC2}" presName="bigChev" presStyleLbl="node1" presStyleIdx="2" presStyleCnt="9"/>
      <dgm:spPr/>
      <dgm:t>
        <a:bodyPr/>
        <a:lstStyle/>
        <a:p>
          <a:endParaRPr lang="en-US"/>
        </a:p>
      </dgm:t>
    </dgm:pt>
    <dgm:pt modelId="{4412C1BD-2B6F-4B8C-82FB-2102F8C2EDA6}" type="pres">
      <dgm:prSet presAssocID="{B171D8AF-83D1-40C2-86D7-97A22033C976}" presName="parTrans" presStyleCnt="0"/>
      <dgm:spPr/>
    </dgm:pt>
    <dgm:pt modelId="{61CEA050-9471-400F-908B-1C974825DB84}" type="pres">
      <dgm:prSet presAssocID="{72F36BC8-4293-43F1-814A-11208CBDC040}" presName="node" presStyleLbl="alignAccFollowNode1" presStyleIdx="2" presStyleCnt="9" custScaleX="2567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52EEC0-943F-4E0A-B42E-30ABB592A83D}" type="pres">
      <dgm:prSet presAssocID="{874D2C23-4C26-4CF7-A376-5A5AF972FDC2}" presName="vSp" presStyleCnt="0"/>
      <dgm:spPr/>
    </dgm:pt>
    <dgm:pt modelId="{E5253E63-CF83-497C-95B5-63F5214987FA}" type="pres">
      <dgm:prSet presAssocID="{E61EE63D-8203-48F2-B1CC-9441E9AA518C}" presName="horFlow" presStyleCnt="0"/>
      <dgm:spPr/>
    </dgm:pt>
    <dgm:pt modelId="{1B8D0C27-B359-45DF-9A85-576D37576882}" type="pres">
      <dgm:prSet presAssocID="{E61EE63D-8203-48F2-B1CC-9441E9AA518C}" presName="bigChev" presStyleLbl="node1" presStyleIdx="3" presStyleCnt="9"/>
      <dgm:spPr/>
      <dgm:t>
        <a:bodyPr/>
        <a:lstStyle/>
        <a:p>
          <a:endParaRPr lang="en-US"/>
        </a:p>
      </dgm:t>
    </dgm:pt>
    <dgm:pt modelId="{E63162EF-B518-4F85-9A14-02A4F9FA1CCF}" type="pres">
      <dgm:prSet presAssocID="{F6233C49-162E-4DB9-8D67-C3F6A443DCB0}" presName="parTrans" presStyleCnt="0"/>
      <dgm:spPr/>
    </dgm:pt>
    <dgm:pt modelId="{9EAB0682-FFCA-40CD-8049-E70B1364193D}" type="pres">
      <dgm:prSet presAssocID="{667C9BC5-D3CE-4177-B8F8-72C6A90883E8}" presName="node" presStyleLbl="alignAccFollowNode1" presStyleIdx="3" presStyleCnt="9" custScaleX="2845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BCE7C-0690-4201-9E1C-0E43537040BB}" type="pres">
      <dgm:prSet presAssocID="{E61EE63D-8203-48F2-B1CC-9441E9AA518C}" presName="vSp" presStyleCnt="0"/>
      <dgm:spPr/>
    </dgm:pt>
    <dgm:pt modelId="{ABF82B43-166F-4249-BCFF-916A2BB98CA6}" type="pres">
      <dgm:prSet presAssocID="{807C95B5-8885-4BB4-BC6D-CF5451EE8308}" presName="horFlow" presStyleCnt="0"/>
      <dgm:spPr/>
    </dgm:pt>
    <dgm:pt modelId="{7310AF6B-BB29-46DA-B547-EDF1F52D6529}" type="pres">
      <dgm:prSet presAssocID="{807C95B5-8885-4BB4-BC6D-CF5451EE8308}" presName="bigChev" presStyleLbl="node1" presStyleIdx="4" presStyleCnt="9"/>
      <dgm:spPr/>
      <dgm:t>
        <a:bodyPr/>
        <a:lstStyle/>
        <a:p>
          <a:endParaRPr lang="en-US"/>
        </a:p>
      </dgm:t>
    </dgm:pt>
    <dgm:pt modelId="{66A0DF91-16FF-460E-A9EA-84745CFF3069}" type="pres">
      <dgm:prSet presAssocID="{CF43E94A-3E20-4156-97FC-13D145592AA8}" presName="parTrans" presStyleCnt="0"/>
      <dgm:spPr/>
    </dgm:pt>
    <dgm:pt modelId="{532FC3FA-75E7-4CD3-95B4-299D2EC62BDB}" type="pres">
      <dgm:prSet presAssocID="{DB786AD4-BA25-4A44-AFC9-FE8B4CEE64C1}" presName="node" presStyleLbl="alignAccFollowNode1" presStyleIdx="4" presStyleCnt="9" custScaleX="432361" custScaleY="918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568334-F112-40EB-AC11-28C307932615}" type="pres">
      <dgm:prSet presAssocID="{807C95B5-8885-4BB4-BC6D-CF5451EE8308}" presName="vSp" presStyleCnt="0"/>
      <dgm:spPr/>
    </dgm:pt>
    <dgm:pt modelId="{23BCCB13-95F9-445F-BA0D-E940E4B58EC5}" type="pres">
      <dgm:prSet presAssocID="{D2B34825-B5C7-4038-BEE0-964755C41397}" presName="horFlow" presStyleCnt="0"/>
      <dgm:spPr/>
    </dgm:pt>
    <dgm:pt modelId="{DA9B6CFD-3A7B-4102-ACA2-E092BE2B18D4}" type="pres">
      <dgm:prSet presAssocID="{D2B34825-B5C7-4038-BEE0-964755C41397}" presName="bigChev" presStyleLbl="node1" presStyleIdx="5" presStyleCnt="9"/>
      <dgm:spPr/>
      <dgm:t>
        <a:bodyPr/>
        <a:lstStyle/>
        <a:p>
          <a:endParaRPr lang="en-US"/>
        </a:p>
      </dgm:t>
    </dgm:pt>
    <dgm:pt modelId="{6CECF408-E0DB-4E1A-BD49-EFCFEA5789E1}" type="pres">
      <dgm:prSet presAssocID="{B5A37637-8FC3-45E1-9009-60002CFD97F6}" presName="parTrans" presStyleCnt="0"/>
      <dgm:spPr/>
    </dgm:pt>
    <dgm:pt modelId="{6C11D17B-CFD7-409B-A378-CD8371D715A5}" type="pres">
      <dgm:prSet presAssocID="{9DA853C0-D4D0-43F0-98DA-F31BB33A298B}" presName="node" presStyleLbl="alignAccFollowNode1" presStyleIdx="5" presStyleCnt="9" custScaleX="4963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DE25B7-A6C1-4BE9-92F0-9A24179DE0D1}" type="pres">
      <dgm:prSet presAssocID="{D2B34825-B5C7-4038-BEE0-964755C41397}" presName="vSp" presStyleCnt="0"/>
      <dgm:spPr/>
    </dgm:pt>
    <dgm:pt modelId="{97F15CA4-A790-42AE-B7BF-EE72D9281BB9}" type="pres">
      <dgm:prSet presAssocID="{2FE0F591-B221-4C84-841E-0956E16753E9}" presName="horFlow" presStyleCnt="0"/>
      <dgm:spPr/>
    </dgm:pt>
    <dgm:pt modelId="{7E3CEDA2-3698-49E8-8623-88187291C1F9}" type="pres">
      <dgm:prSet presAssocID="{2FE0F591-B221-4C84-841E-0956E16753E9}" presName="bigChev" presStyleLbl="node1" presStyleIdx="6" presStyleCnt="9"/>
      <dgm:spPr/>
      <dgm:t>
        <a:bodyPr/>
        <a:lstStyle/>
        <a:p>
          <a:endParaRPr lang="en-US"/>
        </a:p>
      </dgm:t>
    </dgm:pt>
    <dgm:pt modelId="{D95EFA17-E0A8-4A08-8093-44E4851A65CB}" type="pres">
      <dgm:prSet presAssocID="{2638754D-74A5-47E5-9DCE-C21FE15F0665}" presName="parTrans" presStyleCnt="0"/>
      <dgm:spPr/>
    </dgm:pt>
    <dgm:pt modelId="{7F89B347-7940-44DF-A9BE-E7B7A8C1AE8E}" type="pres">
      <dgm:prSet presAssocID="{7BDE962B-0BDA-4D51-BB84-879CDC149672}" presName="node" presStyleLbl="alignAccFollowNode1" presStyleIdx="6" presStyleCnt="9" custScaleX="4537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9C759D-EAA5-4BC3-9CBC-E58ED3119E6E}" type="pres">
      <dgm:prSet presAssocID="{2FE0F591-B221-4C84-841E-0956E16753E9}" presName="vSp" presStyleCnt="0"/>
      <dgm:spPr/>
    </dgm:pt>
    <dgm:pt modelId="{1563DC00-AC11-4A7E-94A7-CDD7991E645E}" type="pres">
      <dgm:prSet presAssocID="{A24FC348-7DF7-4D00-B68A-DEB6A7B00A95}" presName="horFlow" presStyleCnt="0"/>
      <dgm:spPr/>
    </dgm:pt>
    <dgm:pt modelId="{A3EA4FB6-021C-4D55-A2C4-F51F0FC22FB7}" type="pres">
      <dgm:prSet presAssocID="{A24FC348-7DF7-4D00-B68A-DEB6A7B00A95}" presName="bigChev" presStyleLbl="node1" presStyleIdx="7" presStyleCnt="9"/>
      <dgm:spPr/>
      <dgm:t>
        <a:bodyPr/>
        <a:lstStyle/>
        <a:p>
          <a:endParaRPr lang="en-US"/>
        </a:p>
      </dgm:t>
    </dgm:pt>
    <dgm:pt modelId="{82A54FE8-0E0D-45C9-AD6C-9A7D04D403D1}" type="pres">
      <dgm:prSet presAssocID="{B8959688-852B-4516-8185-D1C0923A21B2}" presName="parTrans" presStyleCnt="0"/>
      <dgm:spPr/>
    </dgm:pt>
    <dgm:pt modelId="{48AB094F-FE09-444A-BB08-91E5615C2E96}" type="pres">
      <dgm:prSet presAssocID="{400D649B-5294-411E-8891-C02108C6D7D2}" presName="node" presStyleLbl="alignAccFollowNode1" presStyleIdx="7" presStyleCnt="9" custScaleX="474030" custScaleY="1160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4FF614-24B0-44BD-8F10-E170DA013F95}" type="pres">
      <dgm:prSet presAssocID="{A24FC348-7DF7-4D00-B68A-DEB6A7B00A95}" presName="vSp" presStyleCnt="0"/>
      <dgm:spPr/>
    </dgm:pt>
    <dgm:pt modelId="{D9C8B33D-0FDF-40C1-9A04-CF5B8009638F}" type="pres">
      <dgm:prSet presAssocID="{922BDED5-333B-4F00-B720-FBDC891EE248}" presName="horFlow" presStyleCnt="0"/>
      <dgm:spPr/>
    </dgm:pt>
    <dgm:pt modelId="{7799150A-CC77-4F32-9B03-44EFC2743A46}" type="pres">
      <dgm:prSet presAssocID="{922BDED5-333B-4F00-B720-FBDC891EE248}" presName="bigChev" presStyleLbl="node1" presStyleIdx="8" presStyleCnt="9"/>
      <dgm:spPr/>
      <dgm:t>
        <a:bodyPr/>
        <a:lstStyle/>
        <a:p>
          <a:endParaRPr lang="en-US"/>
        </a:p>
      </dgm:t>
    </dgm:pt>
    <dgm:pt modelId="{AB70765C-0253-4C97-9664-6B72009DD811}" type="pres">
      <dgm:prSet presAssocID="{FEB374AA-606E-440E-B0AA-8236284FF91E}" presName="parTrans" presStyleCnt="0"/>
      <dgm:spPr/>
    </dgm:pt>
    <dgm:pt modelId="{9364ACBB-B843-4A0F-903C-AEE7B9FA3EA5}" type="pres">
      <dgm:prSet presAssocID="{25E8A2A1-E40D-4792-9353-A99DCCCE75CE}" presName="node" presStyleLbl="alignAccFollowNode1" presStyleIdx="8" presStyleCnt="9" custScaleX="4509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85956F-DFC9-4625-A067-20E245DCB446}" type="presOf" srcId="{400D649B-5294-411E-8891-C02108C6D7D2}" destId="{48AB094F-FE09-444A-BB08-91E5615C2E96}" srcOrd="0" destOrd="0" presId="urn:microsoft.com/office/officeart/2005/8/layout/lProcess3"/>
    <dgm:cxn modelId="{F1F3026E-38B3-4A0B-B3CB-2895BBCF4836}" type="presOf" srcId="{7BDE962B-0BDA-4D51-BB84-879CDC149672}" destId="{7F89B347-7940-44DF-A9BE-E7B7A8C1AE8E}" srcOrd="0" destOrd="0" presId="urn:microsoft.com/office/officeart/2005/8/layout/lProcess3"/>
    <dgm:cxn modelId="{B7223FA4-CC53-4FAD-815F-F6103DCFF934}" srcId="{C1123D0D-4220-478E-AED5-9601774FBB13}" destId="{8D680548-C2D9-46D3-9B31-A5642D348204}" srcOrd="1" destOrd="0" parTransId="{C25674A3-8CF6-4DE1-91C3-D147E54C1706}" sibTransId="{857B5B42-A8A8-409C-9BA7-F069C0508885}"/>
    <dgm:cxn modelId="{A7CD4DAA-0198-4949-B95F-775FB460DF72}" srcId="{C1123D0D-4220-478E-AED5-9601774FBB13}" destId="{E61EE63D-8203-48F2-B1CC-9441E9AA518C}" srcOrd="3" destOrd="0" parTransId="{602B2C82-7A26-40D7-A4C8-9F605EBFCD36}" sibTransId="{C4D0C0BC-6572-4FA0-9E9A-CB6A7756F5C5}"/>
    <dgm:cxn modelId="{AF059C34-ADE7-4045-984C-DDEAC7EC859B}" srcId="{874D2C23-4C26-4CF7-A376-5A5AF972FDC2}" destId="{72F36BC8-4293-43F1-814A-11208CBDC040}" srcOrd="0" destOrd="0" parTransId="{B171D8AF-83D1-40C2-86D7-97A22033C976}" sibTransId="{D747C531-5F66-4B5C-9B4F-E911C62D0B82}"/>
    <dgm:cxn modelId="{E8E7074C-E349-493F-B0E4-81436BC810AD}" srcId="{E61EE63D-8203-48F2-B1CC-9441E9AA518C}" destId="{667C9BC5-D3CE-4177-B8F8-72C6A90883E8}" srcOrd="0" destOrd="0" parTransId="{F6233C49-162E-4DB9-8D67-C3F6A443DCB0}" sibTransId="{E0DAD0DB-EFDD-46BC-8B81-F4791DD7EA4E}"/>
    <dgm:cxn modelId="{57A98BB2-5556-4AE9-8144-EE724F4F1965}" type="presOf" srcId="{667C9BC5-D3CE-4177-B8F8-72C6A90883E8}" destId="{9EAB0682-FFCA-40CD-8049-E70B1364193D}" srcOrd="0" destOrd="0" presId="urn:microsoft.com/office/officeart/2005/8/layout/lProcess3"/>
    <dgm:cxn modelId="{C21C440B-9DC3-48E8-B1A5-5129737A2B8A}" type="presOf" srcId="{25E8A2A1-E40D-4792-9353-A99DCCCE75CE}" destId="{9364ACBB-B843-4A0F-903C-AEE7B9FA3EA5}" srcOrd="0" destOrd="0" presId="urn:microsoft.com/office/officeart/2005/8/layout/lProcess3"/>
    <dgm:cxn modelId="{A48CEB32-ED85-47A1-B621-093639252FE5}" srcId="{C1123D0D-4220-478E-AED5-9601774FBB13}" destId="{874D2C23-4C26-4CF7-A376-5A5AF972FDC2}" srcOrd="2" destOrd="0" parTransId="{DE78956E-02E3-430A-8E06-A62BF7115297}" sibTransId="{76EF01D5-619E-44FC-82A3-D648B2300E0E}"/>
    <dgm:cxn modelId="{08E0C189-65C0-495D-8BB8-55DC7FCD358E}" srcId="{C1123D0D-4220-478E-AED5-9601774FBB13}" destId="{D2B34825-B5C7-4038-BEE0-964755C41397}" srcOrd="5" destOrd="0" parTransId="{8E23C032-A310-4053-A268-C7EB694EC915}" sibTransId="{93A674BC-F496-46B2-B6C1-EF992190445C}"/>
    <dgm:cxn modelId="{F9E1822F-AB57-4784-86FB-A34AF54571F6}" srcId="{C1123D0D-4220-478E-AED5-9601774FBB13}" destId="{2FE0F591-B221-4C84-841E-0956E16753E9}" srcOrd="6" destOrd="0" parTransId="{1B3520B8-92ED-48E1-85E5-89DCD73F246D}" sibTransId="{27CF23F5-734B-480F-8A53-A985544C577D}"/>
    <dgm:cxn modelId="{201BBACE-EEBA-4A06-BC08-6019E23598F8}" type="presOf" srcId="{807C95B5-8885-4BB4-BC6D-CF5451EE8308}" destId="{7310AF6B-BB29-46DA-B547-EDF1F52D6529}" srcOrd="0" destOrd="0" presId="urn:microsoft.com/office/officeart/2005/8/layout/lProcess3"/>
    <dgm:cxn modelId="{C1BEADB1-9B63-4CD8-91A5-17907D8AE7DF}" type="presOf" srcId="{8D680548-C2D9-46D3-9B31-A5642D348204}" destId="{F1F5BE6D-4778-409F-B54C-F3848B3A9101}" srcOrd="0" destOrd="0" presId="urn:microsoft.com/office/officeart/2005/8/layout/lProcess3"/>
    <dgm:cxn modelId="{13F6BD4E-FCAD-4CDD-81A5-E719754B4B60}" type="presOf" srcId="{2FE0F591-B221-4C84-841E-0956E16753E9}" destId="{7E3CEDA2-3698-49E8-8623-88187291C1F9}" srcOrd="0" destOrd="0" presId="urn:microsoft.com/office/officeart/2005/8/layout/lProcess3"/>
    <dgm:cxn modelId="{63F3038F-D50B-4083-B02B-7B89F64EC110}" type="presOf" srcId="{72F36BC8-4293-43F1-814A-11208CBDC040}" destId="{61CEA050-9471-400F-908B-1C974825DB84}" srcOrd="0" destOrd="0" presId="urn:microsoft.com/office/officeart/2005/8/layout/lProcess3"/>
    <dgm:cxn modelId="{CE63AF57-A464-42ED-A6EC-545E075909BA}" type="presOf" srcId="{D2B34825-B5C7-4038-BEE0-964755C41397}" destId="{DA9B6CFD-3A7B-4102-ACA2-E092BE2B18D4}" srcOrd="0" destOrd="0" presId="urn:microsoft.com/office/officeart/2005/8/layout/lProcess3"/>
    <dgm:cxn modelId="{E3BB1DB9-2415-446F-8541-71D9F7E339F2}" srcId="{C1123D0D-4220-478E-AED5-9601774FBB13}" destId="{248FA1CB-B025-45E4-A14A-0112684E1F7C}" srcOrd="0" destOrd="0" parTransId="{21CCEFD7-20CB-486E-ADBF-2CF2E33A5ADE}" sibTransId="{60663AC6-2DC9-4E98-B00E-61E511B7206D}"/>
    <dgm:cxn modelId="{90590C12-1D69-4274-A0CE-E3E1802F8A20}" type="presOf" srcId="{922BDED5-333B-4F00-B720-FBDC891EE248}" destId="{7799150A-CC77-4F32-9B03-44EFC2743A46}" srcOrd="0" destOrd="0" presId="urn:microsoft.com/office/officeart/2005/8/layout/lProcess3"/>
    <dgm:cxn modelId="{738E59EA-4E16-4F60-9D82-4915A2FF76E7}" type="presOf" srcId="{9DA853C0-D4D0-43F0-98DA-F31BB33A298B}" destId="{6C11D17B-CFD7-409B-A378-CD8371D715A5}" srcOrd="0" destOrd="0" presId="urn:microsoft.com/office/officeart/2005/8/layout/lProcess3"/>
    <dgm:cxn modelId="{8572B30A-7E90-4674-B6C2-6E86D4F97C6E}" srcId="{C1123D0D-4220-478E-AED5-9601774FBB13}" destId="{922BDED5-333B-4F00-B720-FBDC891EE248}" srcOrd="8" destOrd="0" parTransId="{FE76AA8E-4119-42DE-8B93-0BBF627D1F31}" sibTransId="{DC960169-399B-4DCA-AF07-B08E58775703}"/>
    <dgm:cxn modelId="{A33B23DB-DBA1-4A0F-AEC2-51077D7E140F}" srcId="{248FA1CB-B025-45E4-A14A-0112684E1F7C}" destId="{08C83283-499E-45E5-BAE7-ACFEF386C78C}" srcOrd="0" destOrd="0" parTransId="{6ADB4B1F-E867-4F3C-8115-66E74CA215B0}" sibTransId="{888870B6-BA08-4270-A029-7516FF2F763A}"/>
    <dgm:cxn modelId="{15A820B1-305E-41C2-BD38-ECBFE698A5B1}" type="presOf" srcId="{C1123D0D-4220-478E-AED5-9601774FBB13}" destId="{4508796B-2F1B-4BD4-9FF0-BC8ED18EF516}" srcOrd="0" destOrd="0" presId="urn:microsoft.com/office/officeart/2005/8/layout/lProcess3"/>
    <dgm:cxn modelId="{B1E1114C-1A04-4486-B234-960C868CE8D2}" srcId="{D2B34825-B5C7-4038-BEE0-964755C41397}" destId="{9DA853C0-D4D0-43F0-98DA-F31BB33A298B}" srcOrd="0" destOrd="0" parTransId="{B5A37637-8FC3-45E1-9009-60002CFD97F6}" sibTransId="{7F6EDE2C-9FB8-4D9F-A1DC-F594ECDBA10F}"/>
    <dgm:cxn modelId="{39A8A18A-3B1C-4122-BC20-AFD2CDF66878}" type="presOf" srcId="{248FA1CB-B025-45E4-A14A-0112684E1F7C}" destId="{2DD15E60-4B09-4988-B173-359429E86B1F}" srcOrd="0" destOrd="0" presId="urn:microsoft.com/office/officeart/2005/8/layout/lProcess3"/>
    <dgm:cxn modelId="{A366C6F1-FE79-4DAD-BD53-505633D2D4AA}" srcId="{8D680548-C2D9-46D3-9B31-A5642D348204}" destId="{A2412C03-CE35-4B52-9CCD-54EE13BE2B9D}" srcOrd="0" destOrd="0" parTransId="{D8D5A9A0-75CF-4F06-AC80-B082A3695A92}" sibTransId="{5C1473D3-8EE2-44F7-A31E-691BB1FC249E}"/>
    <dgm:cxn modelId="{FC8C252A-B49B-49E3-B9F5-92F9539EC534}" srcId="{A24FC348-7DF7-4D00-B68A-DEB6A7B00A95}" destId="{400D649B-5294-411E-8891-C02108C6D7D2}" srcOrd="0" destOrd="0" parTransId="{B8959688-852B-4516-8185-D1C0923A21B2}" sibTransId="{506DB065-2EA8-4A63-8C1C-07F6EA7464CE}"/>
    <dgm:cxn modelId="{992638EE-2F9D-46C3-AD08-ECDF875B6DDF}" srcId="{C1123D0D-4220-478E-AED5-9601774FBB13}" destId="{A24FC348-7DF7-4D00-B68A-DEB6A7B00A95}" srcOrd="7" destOrd="0" parTransId="{19D91995-DA25-41A4-8613-6DBC26240878}" sibTransId="{8D9A2D8E-9991-4788-AE1E-F4A9CFF56D3D}"/>
    <dgm:cxn modelId="{90218F81-6814-4AF7-ACF4-AA8D68A08866}" type="presOf" srcId="{A24FC348-7DF7-4D00-B68A-DEB6A7B00A95}" destId="{A3EA4FB6-021C-4D55-A2C4-F51F0FC22FB7}" srcOrd="0" destOrd="0" presId="urn:microsoft.com/office/officeart/2005/8/layout/lProcess3"/>
    <dgm:cxn modelId="{8DE0D1B8-3F91-4D4A-9CBB-8AAE158F8EA7}" srcId="{2FE0F591-B221-4C84-841E-0956E16753E9}" destId="{7BDE962B-0BDA-4D51-BB84-879CDC149672}" srcOrd="0" destOrd="0" parTransId="{2638754D-74A5-47E5-9DCE-C21FE15F0665}" sibTransId="{FFB5A002-42AD-4DA1-8D95-B7CEB18E749F}"/>
    <dgm:cxn modelId="{AE04834B-1D30-4E9F-B769-BF33D1E6A3AD}" type="presOf" srcId="{08C83283-499E-45E5-BAE7-ACFEF386C78C}" destId="{AA6D77ED-467A-4FC2-8CFA-CB578A8CA423}" srcOrd="0" destOrd="0" presId="urn:microsoft.com/office/officeart/2005/8/layout/lProcess3"/>
    <dgm:cxn modelId="{E339831C-F1F2-4A2F-99D8-72927DB2E1FA}" type="presOf" srcId="{E61EE63D-8203-48F2-B1CC-9441E9AA518C}" destId="{1B8D0C27-B359-45DF-9A85-576D37576882}" srcOrd="0" destOrd="0" presId="urn:microsoft.com/office/officeart/2005/8/layout/lProcess3"/>
    <dgm:cxn modelId="{64A74DF2-E537-4B14-B41C-EA81B2DDF1BF}" srcId="{807C95B5-8885-4BB4-BC6D-CF5451EE8308}" destId="{DB786AD4-BA25-4A44-AFC9-FE8B4CEE64C1}" srcOrd="0" destOrd="0" parTransId="{CF43E94A-3E20-4156-97FC-13D145592AA8}" sibTransId="{CADBC141-78B7-42A6-8901-8260602AF3D8}"/>
    <dgm:cxn modelId="{5D90A2D6-8014-4651-98D5-CCBB2566AD54}" srcId="{922BDED5-333B-4F00-B720-FBDC891EE248}" destId="{25E8A2A1-E40D-4792-9353-A99DCCCE75CE}" srcOrd="0" destOrd="0" parTransId="{FEB374AA-606E-440E-B0AA-8236284FF91E}" sibTransId="{D19DA0E2-0D47-4B04-95A9-8244BC522F6A}"/>
    <dgm:cxn modelId="{CA9605CE-4E5F-4D2C-B15A-733A7D6F4671}" type="presOf" srcId="{A2412C03-CE35-4B52-9CCD-54EE13BE2B9D}" destId="{559D7B87-D0EA-4299-9544-602563ACC200}" srcOrd="0" destOrd="0" presId="urn:microsoft.com/office/officeart/2005/8/layout/lProcess3"/>
    <dgm:cxn modelId="{06096166-2BC3-4B96-8F8E-29B7D360446A}" srcId="{C1123D0D-4220-478E-AED5-9601774FBB13}" destId="{807C95B5-8885-4BB4-BC6D-CF5451EE8308}" srcOrd="4" destOrd="0" parTransId="{9A084F87-4C71-458F-B8FB-B70B00CF06EC}" sibTransId="{B55D2D96-7E55-4DE3-9F63-EEFAF33D65AD}"/>
    <dgm:cxn modelId="{904504A7-E0B3-4E53-B0AF-4C01185BF3B8}" type="presOf" srcId="{874D2C23-4C26-4CF7-A376-5A5AF972FDC2}" destId="{85595778-B2C5-4A84-B603-9D5364D35EF2}" srcOrd="0" destOrd="0" presId="urn:microsoft.com/office/officeart/2005/8/layout/lProcess3"/>
    <dgm:cxn modelId="{9C3FB86A-39D2-4B3B-A59D-C15F74CBD7DA}" type="presOf" srcId="{DB786AD4-BA25-4A44-AFC9-FE8B4CEE64C1}" destId="{532FC3FA-75E7-4CD3-95B4-299D2EC62BDB}" srcOrd="0" destOrd="0" presId="urn:microsoft.com/office/officeart/2005/8/layout/lProcess3"/>
    <dgm:cxn modelId="{DF5B7D1B-B908-462F-9E9B-EF7AD5B0806E}" type="presParOf" srcId="{4508796B-2F1B-4BD4-9FF0-BC8ED18EF516}" destId="{74D32EBF-1A7A-4716-9523-35250ABBF122}" srcOrd="0" destOrd="0" presId="urn:microsoft.com/office/officeart/2005/8/layout/lProcess3"/>
    <dgm:cxn modelId="{A4BE3045-9679-49E3-AC1F-1502402B3D99}" type="presParOf" srcId="{74D32EBF-1A7A-4716-9523-35250ABBF122}" destId="{2DD15E60-4B09-4988-B173-359429E86B1F}" srcOrd="0" destOrd="0" presId="urn:microsoft.com/office/officeart/2005/8/layout/lProcess3"/>
    <dgm:cxn modelId="{84540CBE-7AB3-430D-BC1A-A5DFAD18C41A}" type="presParOf" srcId="{74D32EBF-1A7A-4716-9523-35250ABBF122}" destId="{AAFAC773-1A5D-4394-89FB-D0DEF0066F83}" srcOrd="1" destOrd="0" presId="urn:microsoft.com/office/officeart/2005/8/layout/lProcess3"/>
    <dgm:cxn modelId="{6E630B38-CDE9-4EA1-B0A6-73662D5A6081}" type="presParOf" srcId="{74D32EBF-1A7A-4716-9523-35250ABBF122}" destId="{AA6D77ED-467A-4FC2-8CFA-CB578A8CA423}" srcOrd="2" destOrd="0" presId="urn:microsoft.com/office/officeart/2005/8/layout/lProcess3"/>
    <dgm:cxn modelId="{DAAFD86E-753F-4E40-AA97-5C4F96F6E2B3}" type="presParOf" srcId="{4508796B-2F1B-4BD4-9FF0-BC8ED18EF516}" destId="{28142319-2068-4094-A729-96510E48DC0D}" srcOrd="1" destOrd="0" presId="urn:microsoft.com/office/officeart/2005/8/layout/lProcess3"/>
    <dgm:cxn modelId="{680AA0D6-7DAE-40AD-B3D9-49B9B4673B02}" type="presParOf" srcId="{4508796B-2F1B-4BD4-9FF0-BC8ED18EF516}" destId="{3EE29C5F-3D2C-4FAE-85DE-FF9137E6C3D1}" srcOrd="2" destOrd="0" presId="urn:microsoft.com/office/officeart/2005/8/layout/lProcess3"/>
    <dgm:cxn modelId="{4B5B3586-699B-473A-90A4-846FAEBAC0EF}" type="presParOf" srcId="{3EE29C5F-3D2C-4FAE-85DE-FF9137E6C3D1}" destId="{F1F5BE6D-4778-409F-B54C-F3848B3A9101}" srcOrd="0" destOrd="0" presId="urn:microsoft.com/office/officeart/2005/8/layout/lProcess3"/>
    <dgm:cxn modelId="{1DF3F1AD-1947-4851-8144-B4999E0BF7AC}" type="presParOf" srcId="{3EE29C5F-3D2C-4FAE-85DE-FF9137E6C3D1}" destId="{ECC19AF0-74C4-4E36-831A-0BEC56C606DA}" srcOrd="1" destOrd="0" presId="urn:microsoft.com/office/officeart/2005/8/layout/lProcess3"/>
    <dgm:cxn modelId="{082D099E-A801-464B-A118-501CA4FB851F}" type="presParOf" srcId="{3EE29C5F-3D2C-4FAE-85DE-FF9137E6C3D1}" destId="{559D7B87-D0EA-4299-9544-602563ACC200}" srcOrd="2" destOrd="0" presId="urn:microsoft.com/office/officeart/2005/8/layout/lProcess3"/>
    <dgm:cxn modelId="{C51E2E7F-B2BD-4816-BB85-6ECC21E9DA40}" type="presParOf" srcId="{4508796B-2F1B-4BD4-9FF0-BC8ED18EF516}" destId="{41CDCE92-E1CD-427C-8C98-7BA6562D6EA1}" srcOrd="3" destOrd="0" presId="urn:microsoft.com/office/officeart/2005/8/layout/lProcess3"/>
    <dgm:cxn modelId="{F7E96FE8-A199-4E35-AF84-3A5A53776FE4}" type="presParOf" srcId="{4508796B-2F1B-4BD4-9FF0-BC8ED18EF516}" destId="{D279F896-9698-4CC4-B1C4-8775A7C53840}" srcOrd="4" destOrd="0" presId="urn:microsoft.com/office/officeart/2005/8/layout/lProcess3"/>
    <dgm:cxn modelId="{E2CA1443-6108-49F4-AEF2-3CCB23114A36}" type="presParOf" srcId="{D279F896-9698-4CC4-B1C4-8775A7C53840}" destId="{85595778-B2C5-4A84-B603-9D5364D35EF2}" srcOrd="0" destOrd="0" presId="urn:microsoft.com/office/officeart/2005/8/layout/lProcess3"/>
    <dgm:cxn modelId="{CE4972B7-7C37-4714-86FD-8375C2B00BDD}" type="presParOf" srcId="{D279F896-9698-4CC4-B1C4-8775A7C53840}" destId="{4412C1BD-2B6F-4B8C-82FB-2102F8C2EDA6}" srcOrd="1" destOrd="0" presId="urn:microsoft.com/office/officeart/2005/8/layout/lProcess3"/>
    <dgm:cxn modelId="{FAC0F729-01B2-4127-9A54-779B3962DCA0}" type="presParOf" srcId="{D279F896-9698-4CC4-B1C4-8775A7C53840}" destId="{61CEA050-9471-400F-908B-1C974825DB84}" srcOrd="2" destOrd="0" presId="urn:microsoft.com/office/officeart/2005/8/layout/lProcess3"/>
    <dgm:cxn modelId="{A06A2C37-9525-4DA4-8650-22C6CCADB014}" type="presParOf" srcId="{4508796B-2F1B-4BD4-9FF0-BC8ED18EF516}" destId="{4852EEC0-943F-4E0A-B42E-30ABB592A83D}" srcOrd="5" destOrd="0" presId="urn:microsoft.com/office/officeart/2005/8/layout/lProcess3"/>
    <dgm:cxn modelId="{16AA8582-BFD3-46E0-92B4-D787E08A8988}" type="presParOf" srcId="{4508796B-2F1B-4BD4-9FF0-BC8ED18EF516}" destId="{E5253E63-CF83-497C-95B5-63F5214987FA}" srcOrd="6" destOrd="0" presId="urn:microsoft.com/office/officeart/2005/8/layout/lProcess3"/>
    <dgm:cxn modelId="{0C99F634-3B4D-41B5-8ED7-FC1C60424328}" type="presParOf" srcId="{E5253E63-CF83-497C-95B5-63F5214987FA}" destId="{1B8D0C27-B359-45DF-9A85-576D37576882}" srcOrd="0" destOrd="0" presId="urn:microsoft.com/office/officeart/2005/8/layout/lProcess3"/>
    <dgm:cxn modelId="{6F565BD9-5782-47B5-97B8-0B55378BD055}" type="presParOf" srcId="{E5253E63-CF83-497C-95B5-63F5214987FA}" destId="{E63162EF-B518-4F85-9A14-02A4F9FA1CCF}" srcOrd="1" destOrd="0" presId="urn:microsoft.com/office/officeart/2005/8/layout/lProcess3"/>
    <dgm:cxn modelId="{5FBCEF03-DC82-46E9-813D-B1A2E187BBEA}" type="presParOf" srcId="{E5253E63-CF83-497C-95B5-63F5214987FA}" destId="{9EAB0682-FFCA-40CD-8049-E70B1364193D}" srcOrd="2" destOrd="0" presId="urn:microsoft.com/office/officeart/2005/8/layout/lProcess3"/>
    <dgm:cxn modelId="{E59B7916-7FB2-4E4D-8531-0271F48A0DDE}" type="presParOf" srcId="{4508796B-2F1B-4BD4-9FF0-BC8ED18EF516}" destId="{025BCE7C-0690-4201-9E1C-0E43537040BB}" srcOrd="7" destOrd="0" presId="urn:microsoft.com/office/officeart/2005/8/layout/lProcess3"/>
    <dgm:cxn modelId="{1FB84B50-7A9B-42B9-ADF2-81682122FEE7}" type="presParOf" srcId="{4508796B-2F1B-4BD4-9FF0-BC8ED18EF516}" destId="{ABF82B43-166F-4249-BCFF-916A2BB98CA6}" srcOrd="8" destOrd="0" presId="urn:microsoft.com/office/officeart/2005/8/layout/lProcess3"/>
    <dgm:cxn modelId="{DA987CDC-3426-4907-A2A8-D3605DC9DFF6}" type="presParOf" srcId="{ABF82B43-166F-4249-BCFF-916A2BB98CA6}" destId="{7310AF6B-BB29-46DA-B547-EDF1F52D6529}" srcOrd="0" destOrd="0" presId="urn:microsoft.com/office/officeart/2005/8/layout/lProcess3"/>
    <dgm:cxn modelId="{F0874FE6-4C83-489A-83E1-765AE0F6CFCB}" type="presParOf" srcId="{ABF82B43-166F-4249-BCFF-916A2BB98CA6}" destId="{66A0DF91-16FF-460E-A9EA-84745CFF3069}" srcOrd="1" destOrd="0" presId="urn:microsoft.com/office/officeart/2005/8/layout/lProcess3"/>
    <dgm:cxn modelId="{2F5A6C0A-5BCD-4ADB-947A-10971CF00A45}" type="presParOf" srcId="{ABF82B43-166F-4249-BCFF-916A2BB98CA6}" destId="{532FC3FA-75E7-4CD3-95B4-299D2EC62BDB}" srcOrd="2" destOrd="0" presId="urn:microsoft.com/office/officeart/2005/8/layout/lProcess3"/>
    <dgm:cxn modelId="{674DF2C3-D0AD-4FE8-8C71-596787202145}" type="presParOf" srcId="{4508796B-2F1B-4BD4-9FF0-BC8ED18EF516}" destId="{0D568334-F112-40EB-AC11-28C307932615}" srcOrd="9" destOrd="0" presId="urn:microsoft.com/office/officeart/2005/8/layout/lProcess3"/>
    <dgm:cxn modelId="{9CD46AAD-754F-45B6-948F-A3672C36C7A6}" type="presParOf" srcId="{4508796B-2F1B-4BD4-9FF0-BC8ED18EF516}" destId="{23BCCB13-95F9-445F-BA0D-E940E4B58EC5}" srcOrd="10" destOrd="0" presId="urn:microsoft.com/office/officeart/2005/8/layout/lProcess3"/>
    <dgm:cxn modelId="{027881C7-3756-4B23-A723-78985A34AFF3}" type="presParOf" srcId="{23BCCB13-95F9-445F-BA0D-E940E4B58EC5}" destId="{DA9B6CFD-3A7B-4102-ACA2-E092BE2B18D4}" srcOrd="0" destOrd="0" presId="urn:microsoft.com/office/officeart/2005/8/layout/lProcess3"/>
    <dgm:cxn modelId="{E90900FE-3DD0-44C1-AB3D-F314EECE0028}" type="presParOf" srcId="{23BCCB13-95F9-445F-BA0D-E940E4B58EC5}" destId="{6CECF408-E0DB-4E1A-BD49-EFCFEA5789E1}" srcOrd="1" destOrd="0" presId="urn:microsoft.com/office/officeart/2005/8/layout/lProcess3"/>
    <dgm:cxn modelId="{909E3E44-8E66-4E94-9771-2066F9F39C0E}" type="presParOf" srcId="{23BCCB13-95F9-445F-BA0D-E940E4B58EC5}" destId="{6C11D17B-CFD7-409B-A378-CD8371D715A5}" srcOrd="2" destOrd="0" presId="urn:microsoft.com/office/officeart/2005/8/layout/lProcess3"/>
    <dgm:cxn modelId="{C263DF24-6258-4AA6-AF9B-64DCBDB8BF19}" type="presParOf" srcId="{4508796B-2F1B-4BD4-9FF0-BC8ED18EF516}" destId="{96DE25B7-A6C1-4BE9-92F0-9A24179DE0D1}" srcOrd="11" destOrd="0" presId="urn:microsoft.com/office/officeart/2005/8/layout/lProcess3"/>
    <dgm:cxn modelId="{BFCFE390-F8CF-4A1C-A411-AFCB19E3CD6E}" type="presParOf" srcId="{4508796B-2F1B-4BD4-9FF0-BC8ED18EF516}" destId="{97F15CA4-A790-42AE-B7BF-EE72D9281BB9}" srcOrd="12" destOrd="0" presId="urn:microsoft.com/office/officeart/2005/8/layout/lProcess3"/>
    <dgm:cxn modelId="{CD33AA67-834A-4B4F-8395-6DE67F901BC3}" type="presParOf" srcId="{97F15CA4-A790-42AE-B7BF-EE72D9281BB9}" destId="{7E3CEDA2-3698-49E8-8623-88187291C1F9}" srcOrd="0" destOrd="0" presId="urn:microsoft.com/office/officeart/2005/8/layout/lProcess3"/>
    <dgm:cxn modelId="{D395ED32-2F61-4CE3-8D21-CEE6E1454B08}" type="presParOf" srcId="{97F15CA4-A790-42AE-B7BF-EE72D9281BB9}" destId="{D95EFA17-E0A8-4A08-8093-44E4851A65CB}" srcOrd="1" destOrd="0" presId="urn:microsoft.com/office/officeart/2005/8/layout/lProcess3"/>
    <dgm:cxn modelId="{D8CA1CC1-5A65-4FA9-A6A1-4E3C9CE2F7B4}" type="presParOf" srcId="{97F15CA4-A790-42AE-B7BF-EE72D9281BB9}" destId="{7F89B347-7940-44DF-A9BE-E7B7A8C1AE8E}" srcOrd="2" destOrd="0" presId="urn:microsoft.com/office/officeart/2005/8/layout/lProcess3"/>
    <dgm:cxn modelId="{050888D7-5525-428E-8A87-268FA305BF52}" type="presParOf" srcId="{4508796B-2F1B-4BD4-9FF0-BC8ED18EF516}" destId="{989C759D-EAA5-4BC3-9CBC-E58ED3119E6E}" srcOrd="13" destOrd="0" presId="urn:microsoft.com/office/officeart/2005/8/layout/lProcess3"/>
    <dgm:cxn modelId="{877F19B3-D1D9-4979-8CB2-84ED49FECA10}" type="presParOf" srcId="{4508796B-2F1B-4BD4-9FF0-BC8ED18EF516}" destId="{1563DC00-AC11-4A7E-94A7-CDD7991E645E}" srcOrd="14" destOrd="0" presId="urn:microsoft.com/office/officeart/2005/8/layout/lProcess3"/>
    <dgm:cxn modelId="{2869A38F-4BFD-4E30-BE22-B84324B4AB39}" type="presParOf" srcId="{1563DC00-AC11-4A7E-94A7-CDD7991E645E}" destId="{A3EA4FB6-021C-4D55-A2C4-F51F0FC22FB7}" srcOrd="0" destOrd="0" presId="urn:microsoft.com/office/officeart/2005/8/layout/lProcess3"/>
    <dgm:cxn modelId="{068FF655-BC99-43EB-A240-798477C734F9}" type="presParOf" srcId="{1563DC00-AC11-4A7E-94A7-CDD7991E645E}" destId="{82A54FE8-0E0D-45C9-AD6C-9A7D04D403D1}" srcOrd="1" destOrd="0" presId="urn:microsoft.com/office/officeart/2005/8/layout/lProcess3"/>
    <dgm:cxn modelId="{469DBED7-124E-4959-ABD4-6154DFB55D56}" type="presParOf" srcId="{1563DC00-AC11-4A7E-94A7-CDD7991E645E}" destId="{48AB094F-FE09-444A-BB08-91E5615C2E96}" srcOrd="2" destOrd="0" presId="urn:microsoft.com/office/officeart/2005/8/layout/lProcess3"/>
    <dgm:cxn modelId="{1F1D6EE6-BFAC-424F-A4AF-CDEB0C31BDB6}" type="presParOf" srcId="{4508796B-2F1B-4BD4-9FF0-BC8ED18EF516}" destId="{C94FF614-24B0-44BD-8F10-E170DA013F95}" srcOrd="15" destOrd="0" presId="urn:microsoft.com/office/officeart/2005/8/layout/lProcess3"/>
    <dgm:cxn modelId="{A1D4C20F-902A-47DC-A9DF-29239C071FC9}" type="presParOf" srcId="{4508796B-2F1B-4BD4-9FF0-BC8ED18EF516}" destId="{D9C8B33D-0FDF-40C1-9A04-CF5B8009638F}" srcOrd="16" destOrd="0" presId="urn:microsoft.com/office/officeart/2005/8/layout/lProcess3"/>
    <dgm:cxn modelId="{DEC12CF6-F696-461D-8A22-A9451C38FB9F}" type="presParOf" srcId="{D9C8B33D-0FDF-40C1-9A04-CF5B8009638F}" destId="{7799150A-CC77-4F32-9B03-44EFC2743A46}" srcOrd="0" destOrd="0" presId="urn:microsoft.com/office/officeart/2005/8/layout/lProcess3"/>
    <dgm:cxn modelId="{D27C5926-AEB4-4F6A-B84A-7D4DD8DC1993}" type="presParOf" srcId="{D9C8B33D-0FDF-40C1-9A04-CF5B8009638F}" destId="{AB70765C-0253-4C97-9664-6B72009DD811}" srcOrd="1" destOrd="0" presId="urn:microsoft.com/office/officeart/2005/8/layout/lProcess3"/>
    <dgm:cxn modelId="{9B47BC4B-60CA-4D1D-ACA8-3DEAF9D9FB73}" type="presParOf" srcId="{D9C8B33D-0FDF-40C1-9A04-CF5B8009638F}" destId="{9364ACBB-B843-4A0F-903C-AEE7B9FA3EA5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15E60-4B09-4988-B173-359429E86B1F}">
      <dsp:nvSpPr>
        <dsp:cNvPr id="0" name=""/>
        <dsp:cNvSpPr/>
      </dsp:nvSpPr>
      <dsp:spPr>
        <a:xfrm>
          <a:off x="3249102" y="1385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2003</a:t>
          </a:r>
        </a:p>
      </dsp:txBody>
      <dsp:txXfrm>
        <a:off x="3486583" y="1385"/>
        <a:ext cx="712444" cy="474962"/>
      </dsp:txXfrm>
    </dsp:sp>
    <dsp:sp modelId="{AA6D77ED-467A-4FC2-8CFA-CB578A8CA423}">
      <dsp:nvSpPr>
        <dsp:cNvPr id="0" name=""/>
        <dsp:cNvSpPr/>
      </dsp:nvSpPr>
      <dsp:spPr>
        <a:xfrm>
          <a:off x="4282146" y="41757"/>
          <a:ext cx="1965112" cy="394219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err="1"/>
            <a:t>Inicijalno</a:t>
          </a:r>
          <a:r>
            <a:rPr lang="en-US" sz="1500" kern="1200"/>
            <a:t> </a:t>
          </a:r>
          <a:r>
            <a:rPr lang="en-US" sz="1500" kern="1200" err="1"/>
            <a:t>ra</a:t>
          </a:r>
          <a:r>
            <a:rPr lang="sr-Latn-RS" sz="1500" kern="1200"/>
            <a:t>z</a:t>
          </a:r>
          <a:r>
            <a:rPr lang="en-US" sz="1500" kern="1200" err="1"/>
            <a:t>vijen</a:t>
          </a:r>
          <a:endParaRPr lang="en-US" sz="1500" kern="1200"/>
        </a:p>
      </dsp:txBody>
      <dsp:txXfrm>
        <a:off x="4479256" y="41757"/>
        <a:ext cx="1570893" cy="394219"/>
      </dsp:txXfrm>
    </dsp:sp>
    <dsp:sp modelId="{F1F5BE6D-4778-409F-B54C-F3848B3A9101}">
      <dsp:nvSpPr>
        <dsp:cNvPr id="0" name=""/>
        <dsp:cNvSpPr/>
      </dsp:nvSpPr>
      <dsp:spPr>
        <a:xfrm>
          <a:off x="3249102" y="542842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2005</a:t>
          </a:r>
        </a:p>
      </dsp:txBody>
      <dsp:txXfrm>
        <a:off x="3486583" y="542842"/>
        <a:ext cx="712444" cy="474962"/>
      </dsp:txXfrm>
    </dsp:sp>
    <dsp:sp modelId="{559D7B87-D0EA-4299-9544-602563ACC200}">
      <dsp:nvSpPr>
        <dsp:cNvPr id="0" name=""/>
        <dsp:cNvSpPr/>
      </dsp:nvSpPr>
      <dsp:spPr>
        <a:xfrm>
          <a:off x="4282146" y="583214"/>
          <a:ext cx="4067384" cy="394219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Postao open-sorce i prvi put zvanično objavljen</a:t>
          </a:r>
          <a:endParaRPr lang="en-US" sz="1500" kern="1200"/>
        </a:p>
      </dsp:txBody>
      <dsp:txXfrm>
        <a:off x="4479256" y="583214"/>
        <a:ext cx="3673165" cy="394219"/>
      </dsp:txXfrm>
    </dsp:sp>
    <dsp:sp modelId="{85595778-B2C5-4A84-B603-9D5364D35EF2}">
      <dsp:nvSpPr>
        <dsp:cNvPr id="0" name=""/>
        <dsp:cNvSpPr/>
      </dsp:nvSpPr>
      <dsp:spPr>
        <a:xfrm>
          <a:off x="3249102" y="1084300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2008</a:t>
          </a:r>
        </a:p>
      </dsp:txBody>
      <dsp:txXfrm>
        <a:off x="3486583" y="1084300"/>
        <a:ext cx="712444" cy="474962"/>
      </dsp:txXfrm>
    </dsp:sp>
    <dsp:sp modelId="{61CEA050-9471-400F-908B-1C974825DB84}">
      <dsp:nvSpPr>
        <dsp:cNvPr id="0" name=""/>
        <dsp:cNvSpPr/>
      </dsp:nvSpPr>
      <dsp:spPr>
        <a:xfrm>
          <a:off x="4282146" y="1124672"/>
          <a:ext cx="2530491" cy="394219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Izdata verzije 1.0</a:t>
          </a:r>
          <a:endParaRPr lang="en-US" sz="1500" kern="1200"/>
        </a:p>
      </dsp:txBody>
      <dsp:txXfrm>
        <a:off x="4479256" y="1124672"/>
        <a:ext cx="2136272" cy="394219"/>
      </dsp:txXfrm>
    </dsp:sp>
    <dsp:sp modelId="{1B8D0C27-B359-45DF-9A85-576D37576882}">
      <dsp:nvSpPr>
        <dsp:cNvPr id="0" name=""/>
        <dsp:cNvSpPr/>
      </dsp:nvSpPr>
      <dsp:spPr>
        <a:xfrm>
          <a:off x="3249102" y="1625757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2012</a:t>
          </a:r>
        </a:p>
      </dsp:txBody>
      <dsp:txXfrm>
        <a:off x="3486583" y="1625757"/>
        <a:ext cx="712444" cy="474962"/>
      </dsp:txXfrm>
    </dsp:sp>
    <dsp:sp modelId="{9EAB0682-FFCA-40CD-8049-E70B1364193D}">
      <dsp:nvSpPr>
        <dsp:cNvPr id="0" name=""/>
        <dsp:cNvSpPr/>
      </dsp:nvSpPr>
      <dsp:spPr>
        <a:xfrm>
          <a:off x="4282146" y="1666129"/>
          <a:ext cx="2804188" cy="394219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Uvedena podrška za Python 3</a:t>
          </a:r>
          <a:endParaRPr lang="en-US" sz="1500" kern="1200"/>
        </a:p>
      </dsp:txBody>
      <dsp:txXfrm>
        <a:off x="4479256" y="1666129"/>
        <a:ext cx="2409969" cy="394219"/>
      </dsp:txXfrm>
    </dsp:sp>
    <dsp:sp modelId="{7310AF6B-BB29-46DA-B547-EDF1F52D6529}">
      <dsp:nvSpPr>
        <dsp:cNvPr id="0" name=""/>
        <dsp:cNvSpPr/>
      </dsp:nvSpPr>
      <dsp:spPr>
        <a:xfrm>
          <a:off x="3249102" y="2167215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2015</a:t>
          </a:r>
        </a:p>
      </dsp:txBody>
      <dsp:txXfrm>
        <a:off x="3486583" y="2167215"/>
        <a:ext cx="712444" cy="474962"/>
      </dsp:txXfrm>
    </dsp:sp>
    <dsp:sp modelId="{532FC3FA-75E7-4CD3-95B4-299D2EC62BDB}">
      <dsp:nvSpPr>
        <dsp:cNvPr id="0" name=""/>
        <dsp:cNvSpPr/>
      </dsp:nvSpPr>
      <dsp:spPr>
        <a:xfrm>
          <a:off x="4282146" y="2223627"/>
          <a:ext cx="4261123" cy="36213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Verzija 1.8, uvedena dugoročna podrška(LTS)</a:t>
          </a:r>
          <a:endParaRPr lang="en-US" sz="1500" kern="1200"/>
        </a:p>
      </dsp:txBody>
      <dsp:txXfrm>
        <a:off x="4463215" y="2223627"/>
        <a:ext cx="3898986" cy="362137"/>
      </dsp:txXfrm>
    </dsp:sp>
    <dsp:sp modelId="{DA9B6CFD-3A7B-4102-ACA2-E092BE2B18D4}">
      <dsp:nvSpPr>
        <dsp:cNvPr id="0" name=""/>
        <dsp:cNvSpPr/>
      </dsp:nvSpPr>
      <dsp:spPr>
        <a:xfrm>
          <a:off x="3249102" y="2708672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2019</a:t>
          </a:r>
        </a:p>
      </dsp:txBody>
      <dsp:txXfrm>
        <a:off x="3486583" y="2708672"/>
        <a:ext cx="712444" cy="474962"/>
      </dsp:txXfrm>
    </dsp:sp>
    <dsp:sp modelId="{6C11D17B-CFD7-409B-A378-CD8371D715A5}">
      <dsp:nvSpPr>
        <dsp:cNvPr id="0" name=""/>
        <dsp:cNvSpPr/>
      </dsp:nvSpPr>
      <dsp:spPr>
        <a:xfrm>
          <a:off x="4282146" y="2749044"/>
          <a:ext cx="4891784" cy="394219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Verzija 2.2, poboljšana podrška za moderne web aplikacije</a:t>
          </a:r>
          <a:endParaRPr lang="en-US" sz="1500" kern="1200"/>
        </a:p>
      </dsp:txBody>
      <dsp:txXfrm>
        <a:off x="4479256" y="2749044"/>
        <a:ext cx="4497565" cy="394219"/>
      </dsp:txXfrm>
    </dsp:sp>
    <dsp:sp modelId="{7E3CEDA2-3698-49E8-8623-88187291C1F9}">
      <dsp:nvSpPr>
        <dsp:cNvPr id="0" name=""/>
        <dsp:cNvSpPr/>
      </dsp:nvSpPr>
      <dsp:spPr>
        <a:xfrm>
          <a:off x="3249102" y="3250130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2020</a:t>
          </a:r>
        </a:p>
      </dsp:txBody>
      <dsp:txXfrm>
        <a:off x="3486583" y="3250130"/>
        <a:ext cx="712444" cy="474962"/>
      </dsp:txXfrm>
    </dsp:sp>
    <dsp:sp modelId="{7F89B347-7940-44DF-A9BE-E7B7A8C1AE8E}">
      <dsp:nvSpPr>
        <dsp:cNvPr id="0" name=""/>
        <dsp:cNvSpPr/>
      </dsp:nvSpPr>
      <dsp:spPr>
        <a:xfrm>
          <a:off x="4282146" y="3290501"/>
          <a:ext cx="4471429" cy="394219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Verzija 3.x, uvedena potpuna podrška za asinhrono programiranje</a:t>
          </a:r>
          <a:endParaRPr lang="en-US" sz="1500" kern="1200"/>
        </a:p>
      </dsp:txBody>
      <dsp:txXfrm>
        <a:off x="4479256" y="3290501"/>
        <a:ext cx="4077210" cy="394219"/>
      </dsp:txXfrm>
    </dsp:sp>
    <dsp:sp modelId="{A3EA4FB6-021C-4D55-A2C4-F51F0FC22FB7}">
      <dsp:nvSpPr>
        <dsp:cNvPr id="0" name=""/>
        <dsp:cNvSpPr/>
      </dsp:nvSpPr>
      <dsp:spPr>
        <a:xfrm>
          <a:off x="3249102" y="3791587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202</a:t>
          </a:r>
          <a:r>
            <a:rPr lang="sr-Latn-RS" sz="2400" kern="1200"/>
            <a:t>2</a:t>
          </a:r>
          <a:endParaRPr lang="en-US" sz="2400" kern="1200"/>
        </a:p>
      </dsp:txBody>
      <dsp:txXfrm>
        <a:off x="3486583" y="3791587"/>
        <a:ext cx="712444" cy="474962"/>
      </dsp:txXfrm>
    </dsp:sp>
    <dsp:sp modelId="{48AB094F-FE09-444A-BB08-91E5615C2E96}">
      <dsp:nvSpPr>
        <dsp:cNvPr id="0" name=""/>
        <dsp:cNvSpPr/>
      </dsp:nvSpPr>
      <dsp:spPr>
        <a:xfrm>
          <a:off x="4282146" y="3800272"/>
          <a:ext cx="4671791" cy="457593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Verzija 4.x, poboljšano keširanje</a:t>
          </a:r>
          <a:endParaRPr lang="en-US" sz="1500" kern="1200"/>
        </a:p>
      </dsp:txBody>
      <dsp:txXfrm>
        <a:off x="4510943" y="3800272"/>
        <a:ext cx="4214198" cy="457593"/>
      </dsp:txXfrm>
    </dsp:sp>
    <dsp:sp modelId="{7799150A-CC77-4F32-9B03-44EFC2743A46}">
      <dsp:nvSpPr>
        <dsp:cNvPr id="0" name=""/>
        <dsp:cNvSpPr/>
      </dsp:nvSpPr>
      <dsp:spPr>
        <a:xfrm>
          <a:off x="3249102" y="4333044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2400" kern="1200"/>
            <a:t>2023</a:t>
          </a:r>
          <a:endParaRPr lang="en-US" sz="2400" kern="1200"/>
        </a:p>
      </dsp:txBody>
      <dsp:txXfrm>
        <a:off x="3486583" y="4333044"/>
        <a:ext cx="712444" cy="474962"/>
      </dsp:txXfrm>
    </dsp:sp>
    <dsp:sp modelId="{9364ACBB-B843-4A0F-903C-AEE7B9FA3EA5}">
      <dsp:nvSpPr>
        <dsp:cNvPr id="0" name=""/>
        <dsp:cNvSpPr/>
      </dsp:nvSpPr>
      <dsp:spPr>
        <a:xfrm>
          <a:off x="4282146" y="4373416"/>
          <a:ext cx="4443952" cy="394219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Verzija 5.x, olakšano upravljanje nad podacima adminu</a:t>
          </a:r>
          <a:endParaRPr lang="en-US" sz="1500" kern="1200"/>
        </a:p>
      </dsp:txBody>
      <dsp:txXfrm>
        <a:off x="4479256" y="4373416"/>
        <a:ext cx="4049733" cy="394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D98B0-158D-474B-B837-E757F4839D95}" type="datetimeFigureOut">
              <a:rPr lang="en-US" smtClean="0"/>
              <a:t>23-Dec-24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5B175-A383-40B4-8C10-AA9CFB743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09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Brzina</a:t>
            </a:r>
            <a:r>
              <a:rPr lang="en-US" b="1" dirty="0"/>
              <a:t> </a:t>
            </a:r>
            <a:r>
              <a:rPr lang="en-US" b="1" dirty="0" err="1"/>
              <a:t>razvoja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/>
              <a:t>Django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brzi</a:t>
            </a:r>
            <a:r>
              <a:rPr lang="en-US" dirty="0"/>
              <a:t> </a:t>
            </a:r>
            <a:r>
              <a:rPr lang="en-US" dirty="0" err="1"/>
              <a:t>prelazak</a:t>
            </a:r>
            <a:r>
              <a:rPr lang="en-US" dirty="0"/>
              <a:t> od </a:t>
            </a:r>
            <a:r>
              <a:rPr lang="en-US" dirty="0" err="1"/>
              <a:t>koncepta</a:t>
            </a:r>
            <a:r>
              <a:rPr lang="en-US" dirty="0"/>
              <a:t> do </a:t>
            </a:r>
            <a:r>
              <a:rPr lang="en-US" dirty="0" err="1"/>
              <a:t>realizacije</a:t>
            </a:r>
            <a:r>
              <a:rPr lang="en-US" dirty="0"/>
              <a:t> web </a:t>
            </a:r>
            <a:r>
              <a:rPr lang="en-US" dirty="0" err="1"/>
              <a:t>aplikacija</a:t>
            </a:r>
            <a:r>
              <a:rPr lang="en-US" dirty="0"/>
              <a:t>, </a:t>
            </a:r>
            <a:r>
              <a:rPr lang="en-US" dirty="0" err="1"/>
              <a:t>zahvaljujući</a:t>
            </a:r>
            <a:r>
              <a:rPr lang="en-US" dirty="0"/>
              <a:t> </a:t>
            </a:r>
            <a:r>
              <a:rPr lang="en-US" dirty="0" err="1"/>
              <a:t>unapred</a:t>
            </a:r>
            <a:r>
              <a:rPr lang="en-US" dirty="0"/>
              <a:t> </a:t>
            </a:r>
            <a:r>
              <a:rPr lang="en-US" dirty="0" err="1"/>
              <a:t>pripremljenim</a:t>
            </a:r>
            <a:r>
              <a:rPr lang="en-US" dirty="0"/>
              <a:t> </a:t>
            </a:r>
            <a:r>
              <a:rPr lang="en-US" dirty="0" err="1"/>
              <a:t>komponentama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modularnoj</a:t>
            </a:r>
            <a:r>
              <a:rPr lang="en-US" dirty="0"/>
              <a:t> </a:t>
            </a:r>
            <a:r>
              <a:rPr lang="en-US" dirty="0" err="1"/>
              <a:t>strukturi</a:t>
            </a:r>
            <a:r>
              <a:rPr lang="en-US" dirty="0"/>
              <a:t>.</a:t>
            </a:r>
          </a:p>
          <a:p>
            <a:r>
              <a:rPr lang="en-US" b="1" dirty="0" err="1"/>
              <a:t>Potpuno</a:t>
            </a:r>
            <a:r>
              <a:rPr lang="en-US" b="1" dirty="0"/>
              <a:t> </a:t>
            </a:r>
            <a:r>
              <a:rPr lang="en-US" b="1" dirty="0" err="1"/>
              <a:t>opremljen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Dolazi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integrisanim</a:t>
            </a:r>
            <a:r>
              <a:rPr lang="en-US" dirty="0"/>
              <a:t> </a:t>
            </a:r>
            <a:r>
              <a:rPr lang="en-US" dirty="0" err="1"/>
              <a:t>alatima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autentifikaciju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, </a:t>
            </a:r>
            <a:r>
              <a:rPr lang="en-US" dirty="0" err="1"/>
              <a:t>administraciju</a:t>
            </a:r>
            <a:r>
              <a:rPr lang="en-US" dirty="0"/>
              <a:t> </a:t>
            </a:r>
            <a:r>
              <a:rPr lang="en-US" dirty="0" err="1"/>
              <a:t>sadržaja</a:t>
            </a:r>
            <a:r>
              <a:rPr lang="en-US" dirty="0"/>
              <a:t>, </a:t>
            </a:r>
            <a:r>
              <a:rPr lang="en-US" dirty="0" err="1"/>
              <a:t>generisanje</a:t>
            </a:r>
            <a:r>
              <a:rPr lang="en-US" dirty="0"/>
              <a:t> </a:t>
            </a:r>
            <a:r>
              <a:rPr lang="en-US" dirty="0" err="1"/>
              <a:t>mapa</a:t>
            </a:r>
            <a:r>
              <a:rPr lang="en-US" dirty="0"/>
              <a:t> </a:t>
            </a:r>
            <a:r>
              <a:rPr lang="en-US" dirty="0" err="1"/>
              <a:t>sajta</a:t>
            </a:r>
            <a:r>
              <a:rPr lang="en-US" dirty="0"/>
              <a:t>, RSS </a:t>
            </a:r>
            <a:r>
              <a:rPr lang="en-US" dirty="0" err="1"/>
              <a:t>feedova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mnogim</a:t>
            </a:r>
            <a:r>
              <a:rPr lang="en-US" dirty="0"/>
              <a:t> </a:t>
            </a:r>
            <a:r>
              <a:rPr lang="en-US" dirty="0" err="1"/>
              <a:t>drugim</a:t>
            </a:r>
            <a:r>
              <a:rPr lang="en-US" dirty="0"/>
              <a:t> </a:t>
            </a:r>
            <a:r>
              <a:rPr lang="en-US" dirty="0" err="1"/>
              <a:t>funkcionalnostima</a:t>
            </a:r>
            <a:r>
              <a:rPr lang="en-US" dirty="0"/>
              <a:t>.</a:t>
            </a:r>
          </a:p>
          <a:p>
            <a:r>
              <a:rPr lang="en-US" b="1" dirty="0" err="1"/>
              <a:t>Sigurnost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Pruža</a:t>
            </a:r>
            <a:r>
              <a:rPr lang="en-US" dirty="0"/>
              <a:t> </a:t>
            </a:r>
            <a:r>
              <a:rPr lang="en-US" dirty="0" err="1"/>
              <a:t>zaštitu</a:t>
            </a:r>
            <a:r>
              <a:rPr lang="en-US" dirty="0"/>
              <a:t> od </a:t>
            </a:r>
            <a:r>
              <a:rPr lang="en-US" dirty="0" err="1"/>
              <a:t>uobičajenih</a:t>
            </a:r>
            <a:r>
              <a:rPr lang="en-US" dirty="0"/>
              <a:t> </a:t>
            </a:r>
            <a:r>
              <a:rPr lang="en-US" dirty="0" err="1"/>
              <a:t>sigurnosnih</a:t>
            </a:r>
            <a:r>
              <a:rPr lang="en-US" dirty="0"/>
              <a:t> </a:t>
            </a:r>
            <a:r>
              <a:rPr lang="en-US" dirty="0" err="1"/>
              <a:t>pretnji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SQL </a:t>
            </a:r>
            <a:r>
              <a:rPr lang="en-US" dirty="0" err="1"/>
              <a:t>injekcije</a:t>
            </a:r>
            <a:r>
              <a:rPr lang="en-US" dirty="0"/>
              <a:t>, cross-site scripting (XSS), cross-site request forgery (CSRF) </a:t>
            </a:r>
            <a:r>
              <a:rPr lang="en-US" dirty="0" err="1"/>
              <a:t>i</a:t>
            </a:r>
            <a:r>
              <a:rPr lang="en-US" dirty="0"/>
              <a:t> clickjacking.</a:t>
            </a:r>
          </a:p>
          <a:p>
            <a:r>
              <a:rPr lang="en-US" b="1" dirty="0" err="1"/>
              <a:t>Skalabilnost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Dizajniran</a:t>
            </a:r>
            <a:r>
              <a:rPr lang="en-US" dirty="0"/>
              <a:t> da </a:t>
            </a:r>
            <a:r>
              <a:rPr lang="en-US" dirty="0" err="1"/>
              <a:t>podnese</a:t>
            </a:r>
            <a:r>
              <a:rPr lang="en-US" dirty="0"/>
              <a:t> </a:t>
            </a:r>
            <a:r>
              <a:rPr lang="en-US" dirty="0" err="1"/>
              <a:t>visoke</a:t>
            </a:r>
            <a:r>
              <a:rPr lang="en-US" dirty="0"/>
              <a:t> </a:t>
            </a:r>
            <a:r>
              <a:rPr lang="en-US" dirty="0" err="1"/>
              <a:t>saobraćajne</a:t>
            </a:r>
            <a:r>
              <a:rPr lang="en-US" dirty="0"/>
              <a:t> </a:t>
            </a:r>
            <a:r>
              <a:rPr lang="en-US" dirty="0" err="1"/>
              <a:t>zahteve</a:t>
            </a:r>
            <a:r>
              <a:rPr lang="en-US" dirty="0"/>
              <a:t>,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čini</a:t>
            </a:r>
            <a:r>
              <a:rPr lang="en-US" dirty="0"/>
              <a:t> </a:t>
            </a:r>
            <a:r>
              <a:rPr lang="en-US" dirty="0" err="1"/>
              <a:t>pogodnim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velike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zahtevne</a:t>
            </a:r>
            <a:r>
              <a:rPr lang="en-US" dirty="0"/>
              <a:t> </a:t>
            </a:r>
            <a:r>
              <a:rPr lang="en-US" dirty="0" err="1"/>
              <a:t>projekte</a:t>
            </a:r>
            <a:r>
              <a:rPr lang="en-US" dirty="0"/>
              <a:t>.</a:t>
            </a:r>
          </a:p>
          <a:p>
            <a:r>
              <a:rPr lang="en-US" b="1" dirty="0" err="1"/>
              <a:t>Svestranost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Koristi</a:t>
            </a:r>
            <a:r>
              <a:rPr lang="en-US" dirty="0"/>
              <a:t> se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izradu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tipova</a:t>
            </a:r>
            <a:r>
              <a:rPr lang="en-US" dirty="0"/>
              <a:t> </a:t>
            </a:r>
            <a:r>
              <a:rPr lang="en-US" dirty="0" err="1"/>
              <a:t>aplikacija</a:t>
            </a:r>
            <a:r>
              <a:rPr lang="en-US" dirty="0"/>
              <a:t>, od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upravljanje</a:t>
            </a:r>
            <a:r>
              <a:rPr lang="en-US" dirty="0"/>
              <a:t> </a:t>
            </a:r>
            <a:r>
              <a:rPr lang="en-US" dirty="0" err="1"/>
              <a:t>sadržajem</a:t>
            </a:r>
            <a:r>
              <a:rPr lang="en-US" dirty="0"/>
              <a:t> do </a:t>
            </a:r>
            <a:r>
              <a:rPr lang="en-US" dirty="0" err="1"/>
              <a:t>društvenih</a:t>
            </a:r>
            <a:r>
              <a:rPr lang="en-US" dirty="0"/>
              <a:t> </a:t>
            </a:r>
            <a:r>
              <a:rPr lang="en-US" dirty="0" err="1"/>
              <a:t>mreža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naučnih</a:t>
            </a:r>
            <a:r>
              <a:rPr lang="en-US" dirty="0"/>
              <a:t> </a:t>
            </a:r>
            <a:r>
              <a:rPr lang="en-US" dirty="0" err="1"/>
              <a:t>platformi</a:t>
            </a:r>
            <a:r>
              <a:rPr lang="en-US" dirty="0"/>
              <a:t>.</a:t>
            </a:r>
          </a:p>
          <a:p>
            <a:r>
              <a:rPr lang="en-US" b="1" dirty="0"/>
              <a:t>ORM (Object-Relational Mapper):</a:t>
            </a:r>
            <a:endParaRPr lang="en-US" dirty="0"/>
          </a:p>
          <a:p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interakciju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bazama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putem</a:t>
            </a:r>
            <a:r>
              <a:rPr lang="en-US" dirty="0"/>
              <a:t> Python </a:t>
            </a:r>
            <a:r>
              <a:rPr lang="en-US" dirty="0" err="1"/>
              <a:t>koda</a:t>
            </a:r>
            <a:r>
              <a:rPr lang="en-US" dirty="0"/>
              <a:t>, bez </a:t>
            </a:r>
            <a:r>
              <a:rPr lang="en-US" dirty="0" err="1"/>
              <a:t>potrebe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pisanjem</a:t>
            </a:r>
            <a:r>
              <a:rPr lang="en-US" dirty="0"/>
              <a:t> SQL </a:t>
            </a:r>
            <a:r>
              <a:rPr lang="en-US" dirty="0" err="1"/>
              <a:t>upita</a:t>
            </a:r>
            <a:r>
              <a:rPr lang="en-US" dirty="0"/>
              <a:t>.</a:t>
            </a:r>
          </a:p>
          <a:p>
            <a:r>
              <a:rPr lang="en-US" b="1" dirty="0"/>
              <a:t>MTV </a:t>
            </a:r>
            <a:r>
              <a:rPr lang="en-US" b="1" dirty="0" err="1"/>
              <a:t>arhitektura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Prati</a:t>
            </a:r>
            <a:r>
              <a:rPr lang="en-US" dirty="0"/>
              <a:t> Model-Template-View </a:t>
            </a:r>
            <a:r>
              <a:rPr lang="en-US" dirty="0" err="1"/>
              <a:t>obrazac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podstiče</a:t>
            </a:r>
            <a:r>
              <a:rPr lang="en-US" dirty="0"/>
              <a:t> </a:t>
            </a:r>
            <a:r>
              <a:rPr lang="en-US" dirty="0" err="1"/>
              <a:t>čistu</a:t>
            </a:r>
            <a:r>
              <a:rPr lang="en-US" dirty="0"/>
              <a:t> </a:t>
            </a:r>
            <a:r>
              <a:rPr lang="en-US" dirty="0" err="1"/>
              <a:t>separaciju</a:t>
            </a:r>
            <a:r>
              <a:rPr lang="en-US" dirty="0"/>
              <a:t> </a:t>
            </a:r>
            <a:r>
              <a:rPr lang="en-US" dirty="0" err="1"/>
              <a:t>poslovne</a:t>
            </a:r>
            <a:r>
              <a:rPr lang="en-US" dirty="0"/>
              <a:t> </a:t>
            </a:r>
            <a:r>
              <a:rPr lang="en-US" dirty="0" err="1"/>
              <a:t>logike</a:t>
            </a:r>
            <a:r>
              <a:rPr lang="en-US" dirty="0"/>
              <a:t>,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prezentacionog</a:t>
            </a:r>
            <a:r>
              <a:rPr lang="en-US" dirty="0"/>
              <a:t> </a:t>
            </a:r>
            <a:r>
              <a:rPr lang="en-US" dirty="0" err="1"/>
              <a:t>sloja</a:t>
            </a:r>
            <a:r>
              <a:rPr lang="en-US" dirty="0"/>
              <a:t>.</a:t>
            </a:r>
          </a:p>
          <a:p>
            <a:r>
              <a:rPr lang="en-US" b="1" dirty="0" err="1"/>
              <a:t>Internacionalizacija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Pruža</a:t>
            </a:r>
            <a:r>
              <a:rPr lang="en-US" dirty="0"/>
              <a:t> </a:t>
            </a:r>
            <a:r>
              <a:rPr lang="en-US" dirty="0" err="1"/>
              <a:t>podršku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jezika</a:t>
            </a:r>
            <a:r>
              <a:rPr lang="en-US" dirty="0"/>
              <a:t>, </a:t>
            </a:r>
            <a:r>
              <a:rPr lang="en-US" dirty="0" err="1"/>
              <a:t>olakšavajući</a:t>
            </a:r>
            <a:r>
              <a:rPr lang="en-US" dirty="0"/>
              <a:t> </a:t>
            </a:r>
            <a:r>
              <a:rPr lang="en-US" dirty="0" err="1"/>
              <a:t>kreiranje</a:t>
            </a:r>
            <a:r>
              <a:rPr lang="en-US" dirty="0"/>
              <a:t> </a:t>
            </a:r>
            <a:r>
              <a:rPr lang="en-US" dirty="0" err="1"/>
              <a:t>aplikacija</a:t>
            </a:r>
            <a:r>
              <a:rPr lang="en-US" dirty="0"/>
              <a:t> </a:t>
            </a:r>
            <a:r>
              <a:rPr lang="en-US" dirty="0" err="1"/>
              <a:t>dostupnih</a:t>
            </a:r>
            <a:r>
              <a:rPr lang="en-US" dirty="0"/>
              <a:t> </a:t>
            </a:r>
            <a:r>
              <a:rPr lang="en-US" dirty="0" err="1"/>
              <a:t>korisnicima</a:t>
            </a:r>
            <a:r>
              <a:rPr lang="en-US" dirty="0"/>
              <a:t> </a:t>
            </a:r>
            <a:r>
              <a:rPr lang="en-US" dirty="0" err="1"/>
              <a:t>širom</a:t>
            </a:r>
            <a:r>
              <a:rPr lang="en-US" dirty="0"/>
              <a:t> </a:t>
            </a:r>
            <a:r>
              <a:rPr lang="en-US" dirty="0" err="1"/>
              <a:t>sveta</a:t>
            </a:r>
            <a:r>
              <a:rPr lang="en-US" dirty="0"/>
              <a:t>.</a:t>
            </a:r>
          </a:p>
          <a:p>
            <a:r>
              <a:rPr lang="en-US" b="1" dirty="0" err="1"/>
              <a:t>Aktivna</a:t>
            </a:r>
            <a:r>
              <a:rPr lang="en-US" b="1" dirty="0"/>
              <a:t> </a:t>
            </a:r>
            <a:r>
              <a:rPr lang="en-US" b="1" dirty="0" err="1"/>
              <a:t>zajednica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Velika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aktivna</a:t>
            </a:r>
            <a:r>
              <a:rPr lang="en-US" dirty="0"/>
              <a:t> </a:t>
            </a:r>
            <a:r>
              <a:rPr lang="en-US" dirty="0" err="1"/>
              <a:t>zajednica</a:t>
            </a:r>
            <a:r>
              <a:rPr lang="en-US" dirty="0"/>
              <a:t> </a:t>
            </a:r>
            <a:r>
              <a:rPr lang="en-US" dirty="0" err="1"/>
              <a:t>doprinosi</a:t>
            </a:r>
            <a:r>
              <a:rPr lang="en-US" dirty="0"/>
              <a:t> </a:t>
            </a:r>
            <a:r>
              <a:rPr lang="en-US" dirty="0" err="1"/>
              <a:t>stalnom</a:t>
            </a:r>
            <a:r>
              <a:rPr lang="en-US" dirty="0"/>
              <a:t> </a:t>
            </a:r>
            <a:r>
              <a:rPr lang="en-US" dirty="0" err="1"/>
              <a:t>razvoju</a:t>
            </a:r>
            <a:r>
              <a:rPr lang="en-US" dirty="0"/>
              <a:t>, </a:t>
            </a:r>
            <a:r>
              <a:rPr lang="en-US" dirty="0" err="1"/>
              <a:t>poboljšanjima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dostupnosti</a:t>
            </a:r>
            <a:r>
              <a:rPr lang="en-US" dirty="0"/>
              <a:t> </a:t>
            </a:r>
            <a:r>
              <a:rPr lang="en-US" dirty="0" err="1"/>
              <a:t>brojnih</a:t>
            </a:r>
            <a:r>
              <a:rPr lang="en-US" dirty="0"/>
              <a:t> </a:t>
            </a:r>
            <a:r>
              <a:rPr lang="en-US" dirty="0" err="1"/>
              <a:t>resursa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dodataka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85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Klasa</a:t>
            </a:r>
            <a:r>
              <a:rPr lang="en-US" dirty="0" smtClean="0"/>
              <a:t> </a:t>
            </a:r>
            <a:r>
              <a:rPr lang="en-US" dirty="0" err="1" smtClean="0"/>
              <a:t>TaskDelete</a:t>
            </a:r>
            <a:r>
              <a:rPr lang="en-US" dirty="0" smtClean="0"/>
              <a:t> </a:t>
            </a:r>
            <a:r>
              <a:rPr lang="en-US" dirty="0" err="1" smtClean="0"/>
              <a:t>koristi</a:t>
            </a:r>
            <a:r>
              <a:rPr lang="en-US" dirty="0" smtClean="0"/>
              <a:t> </a:t>
            </a:r>
            <a:r>
              <a:rPr lang="en-US" dirty="0" err="1" smtClean="0"/>
              <a:t>DestroyAPIView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brisanje</a:t>
            </a:r>
            <a:r>
              <a:rPr lang="en-US" dirty="0" smtClean="0"/>
              <a:t> </a:t>
            </a:r>
            <a:r>
              <a:rPr lang="en-US" dirty="0" err="1" smtClean="0"/>
              <a:t>zadataka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en-US" dirty="0" err="1" smtClean="0"/>
              <a:t>Pristup</a:t>
            </a:r>
            <a:r>
              <a:rPr lang="en-US" dirty="0" smtClean="0"/>
              <a:t> je </a:t>
            </a:r>
            <a:r>
              <a:rPr lang="en-US" dirty="0" err="1" smtClean="0"/>
              <a:t>ograničen</a:t>
            </a:r>
            <a:r>
              <a:rPr lang="en-US" dirty="0" smtClean="0"/>
              <a:t> </a:t>
            </a:r>
            <a:r>
              <a:rPr lang="en-US" dirty="0" err="1" smtClean="0"/>
              <a:t>tako</a:t>
            </a:r>
            <a:r>
              <a:rPr lang="en-US" dirty="0" smtClean="0"/>
              <a:t> da </a:t>
            </a:r>
            <a:r>
              <a:rPr lang="en-US" dirty="0" err="1" smtClean="0"/>
              <a:t>korisnik</a:t>
            </a:r>
            <a:r>
              <a:rPr lang="en-US" dirty="0" smtClean="0"/>
              <a:t> </a:t>
            </a:r>
            <a:r>
              <a:rPr lang="en-US" dirty="0" err="1" smtClean="0"/>
              <a:t>može</a:t>
            </a:r>
            <a:r>
              <a:rPr lang="en-US" dirty="0" smtClean="0"/>
              <a:t> </a:t>
            </a:r>
            <a:r>
              <a:rPr lang="en-US" dirty="0" err="1" smtClean="0"/>
              <a:t>obrisati</a:t>
            </a:r>
            <a:r>
              <a:rPr lang="en-US" dirty="0" smtClean="0"/>
              <a:t> </a:t>
            </a:r>
            <a:r>
              <a:rPr lang="en-US" dirty="0" err="1" smtClean="0"/>
              <a:t>samo</a:t>
            </a:r>
            <a:r>
              <a:rPr lang="en-US" dirty="0" smtClean="0"/>
              <a:t> </a:t>
            </a:r>
            <a:r>
              <a:rPr lang="en-US" dirty="0" err="1" smtClean="0"/>
              <a:t>svoje</a:t>
            </a:r>
            <a:r>
              <a:rPr lang="en-US" dirty="0" smtClean="0"/>
              <a:t> </a:t>
            </a:r>
            <a:r>
              <a:rPr lang="en-US" dirty="0" err="1" smtClean="0"/>
              <a:t>zadatke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6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Virtuelna</a:t>
            </a:r>
            <a:r>
              <a:rPr lang="en-US" dirty="0" smtClean="0"/>
              <a:t> </a:t>
            </a:r>
            <a:r>
              <a:rPr lang="en-US" dirty="0" err="1" smtClean="0"/>
              <a:t>okolina</a:t>
            </a:r>
            <a:r>
              <a:rPr lang="en-US" dirty="0" smtClean="0"/>
              <a:t> </a:t>
            </a:r>
            <a:r>
              <a:rPr lang="en-US" dirty="0" err="1" smtClean="0"/>
              <a:t>omogućava</a:t>
            </a:r>
            <a:r>
              <a:rPr lang="en-US" dirty="0" smtClean="0"/>
              <a:t> </a:t>
            </a:r>
            <a:r>
              <a:rPr lang="en-US" dirty="0" err="1" smtClean="0"/>
              <a:t>izolaciju</a:t>
            </a:r>
            <a:r>
              <a:rPr lang="en-US" dirty="0" smtClean="0"/>
              <a:t> </a:t>
            </a:r>
            <a:r>
              <a:rPr lang="en-US" dirty="0" err="1" smtClean="0"/>
              <a:t>zavisnosti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svaki</a:t>
            </a:r>
            <a:r>
              <a:rPr lang="en-US" dirty="0" smtClean="0"/>
              <a:t> </a:t>
            </a:r>
            <a:r>
              <a:rPr lang="en-US" dirty="0" err="1" smtClean="0"/>
              <a:t>projekat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20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Virtuelna</a:t>
            </a:r>
            <a:r>
              <a:rPr lang="en-US" dirty="0" smtClean="0"/>
              <a:t> </a:t>
            </a:r>
            <a:r>
              <a:rPr lang="en-US" dirty="0" err="1" smtClean="0"/>
              <a:t>okolina</a:t>
            </a:r>
            <a:r>
              <a:rPr lang="en-US" dirty="0" smtClean="0"/>
              <a:t> </a:t>
            </a:r>
            <a:r>
              <a:rPr lang="en-US" dirty="0" err="1" smtClean="0"/>
              <a:t>omogućava</a:t>
            </a:r>
            <a:r>
              <a:rPr lang="en-US" dirty="0" smtClean="0"/>
              <a:t> </a:t>
            </a:r>
            <a:r>
              <a:rPr lang="en-US" dirty="0" err="1" smtClean="0"/>
              <a:t>izolaciju</a:t>
            </a:r>
            <a:r>
              <a:rPr lang="en-US" dirty="0" smtClean="0"/>
              <a:t> </a:t>
            </a:r>
            <a:r>
              <a:rPr lang="en-US" dirty="0" err="1" smtClean="0"/>
              <a:t>zavisnosti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svaki</a:t>
            </a:r>
            <a:r>
              <a:rPr lang="en-US" dirty="0" smtClean="0"/>
              <a:t> </a:t>
            </a:r>
            <a:r>
              <a:rPr lang="en-US" dirty="0" err="1" smtClean="0"/>
              <a:t>projekat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76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5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64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4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TaskSerializer</a:t>
            </a:r>
            <a:r>
              <a:rPr lang="en-US" dirty="0" smtClean="0"/>
              <a:t> je </a:t>
            </a:r>
            <a:r>
              <a:rPr lang="en-US" dirty="0" err="1" smtClean="0"/>
              <a:t>odgovoran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pretvaranje</a:t>
            </a:r>
            <a:r>
              <a:rPr lang="en-US" dirty="0" smtClean="0"/>
              <a:t> Task </a:t>
            </a:r>
            <a:r>
              <a:rPr lang="en-US" dirty="0" err="1" smtClean="0"/>
              <a:t>modela</a:t>
            </a:r>
            <a:r>
              <a:rPr lang="en-US" dirty="0" smtClean="0"/>
              <a:t> u JSON format </a:t>
            </a:r>
            <a:r>
              <a:rPr lang="en-US" dirty="0" err="1" smtClean="0"/>
              <a:t>koji</a:t>
            </a:r>
            <a:r>
              <a:rPr lang="en-US" dirty="0" smtClean="0"/>
              <a:t> API </a:t>
            </a:r>
            <a:r>
              <a:rPr lang="en-US" dirty="0" err="1" smtClean="0"/>
              <a:t>vraća</a:t>
            </a:r>
            <a:r>
              <a:rPr lang="en-US" dirty="0" smtClean="0"/>
              <a:t> </a:t>
            </a:r>
            <a:r>
              <a:rPr lang="en-US" dirty="0" err="1" smtClean="0"/>
              <a:t>korisniku</a:t>
            </a:r>
            <a:r>
              <a:rPr lang="en-US" dirty="0" smtClean="0"/>
              <a:t>,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validaciju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 </a:t>
            </a:r>
            <a:r>
              <a:rPr lang="en-US" dirty="0" err="1" smtClean="0"/>
              <a:t>prilikom</a:t>
            </a:r>
            <a:r>
              <a:rPr lang="en-US" dirty="0" smtClean="0"/>
              <a:t> </a:t>
            </a:r>
            <a:r>
              <a:rPr lang="en-US" dirty="0" err="1" smtClean="0"/>
              <a:t>kreiranja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ažuriranja</a:t>
            </a:r>
            <a:r>
              <a:rPr lang="en-US" dirty="0" smtClean="0"/>
              <a:t> </a:t>
            </a:r>
            <a:r>
              <a:rPr lang="en-US" dirty="0" err="1" smtClean="0"/>
              <a:t>zadatka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Objašnjenje</a:t>
            </a:r>
            <a:r>
              <a:rPr lang="en-US" b="1" dirty="0" smtClean="0"/>
              <a:t> </a:t>
            </a:r>
            <a:r>
              <a:rPr lang="en-US" b="1" dirty="0" err="1" smtClean="0"/>
              <a:t>koda</a:t>
            </a:r>
            <a:r>
              <a:rPr lang="en-US" b="1" dirty="0" smtClean="0"/>
              <a:t>:</a:t>
            </a:r>
            <a:endParaRPr lang="en-US" dirty="0" smtClean="0"/>
          </a:p>
          <a:p>
            <a:r>
              <a:rPr lang="en-US" dirty="0" smtClean="0"/>
              <a:t>Meta </a:t>
            </a:r>
            <a:r>
              <a:rPr lang="en-US" dirty="0" err="1" smtClean="0"/>
              <a:t>klasa</a:t>
            </a:r>
            <a:r>
              <a:rPr lang="en-US" dirty="0" smtClean="0"/>
              <a:t> </a:t>
            </a:r>
            <a:r>
              <a:rPr lang="en-US" dirty="0" err="1" smtClean="0"/>
              <a:t>određuje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model (Task) se </a:t>
            </a:r>
            <a:r>
              <a:rPr lang="en-US" dirty="0" err="1" smtClean="0"/>
              <a:t>serijalizuje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koje</a:t>
            </a:r>
            <a:r>
              <a:rPr lang="en-US" dirty="0" smtClean="0"/>
              <a:t> </a:t>
            </a:r>
            <a:r>
              <a:rPr lang="en-US" dirty="0" err="1" smtClean="0"/>
              <a:t>atribute</a:t>
            </a:r>
            <a:r>
              <a:rPr lang="en-US" dirty="0" smtClean="0"/>
              <a:t> </a:t>
            </a:r>
            <a:r>
              <a:rPr lang="en-US" dirty="0" err="1" smtClean="0"/>
              <a:t>uključujemo</a:t>
            </a:r>
            <a:r>
              <a:rPr lang="en-US" dirty="0" smtClean="0"/>
              <a:t> u API </a:t>
            </a:r>
            <a:r>
              <a:rPr lang="en-US" dirty="0" err="1" smtClean="0"/>
              <a:t>odgovore</a:t>
            </a:r>
            <a:r>
              <a:rPr lang="en-US" dirty="0" smtClean="0"/>
              <a:t>/</a:t>
            </a:r>
            <a:r>
              <a:rPr lang="en-US" dirty="0" err="1" smtClean="0"/>
              <a:t>zahteve</a:t>
            </a:r>
            <a:r>
              <a:rPr lang="en-US" dirty="0" smtClean="0"/>
              <a:t> (id, title, description, status, </a:t>
            </a:r>
            <a:r>
              <a:rPr lang="en-US" dirty="0" err="1" smtClean="0"/>
              <a:t>created_at</a:t>
            </a:r>
            <a:r>
              <a:rPr lang="en-US" dirty="0" smtClean="0"/>
              <a:t>, user).</a:t>
            </a:r>
          </a:p>
          <a:p>
            <a:r>
              <a:rPr lang="en-US" dirty="0" err="1" smtClean="0"/>
              <a:t>Polje</a:t>
            </a:r>
            <a:r>
              <a:rPr lang="en-US" dirty="0" smtClean="0"/>
              <a:t> user je </a:t>
            </a:r>
            <a:r>
              <a:rPr lang="en-US" dirty="0" err="1" smtClean="0"/>
              <a:t>read_only</a:t>
            </a:r>
            <a:r>
              <a:rPr lang="en-US" dirty="0" smtClean="0"/>
              <a:t>, </a:t>
            </a:r>
            <a:r>
              <a:rPr lang="en-US" dirty="0" err="1" smtClean="0"/>
              <a:t>što</a:t>
            </a:r>
            <a:r>
              <a:rPr lang="en-US" dirty="0" smtClean="0"/>
              <a:t> </a:t>
            </a:r>
            <a:r>
              <a:rPr lang="en-US" dirty="0" err="1" smtClean="0"/>
              <a:t>znači</a:t>
            </a:r>
            <a:r>
              <a:rPr lang="en-US" dirty="0" smtClean="0"/>
              <a:t> da se ne </a:t>
            </a:r>
            <a:r>
              <a:rPr lang="en-US" dirty="0" err="1" smtClean="0"/>
              <a:t>može</a:t>
            </a:r>
            <a:r>
              <a:rPr lang="en-US" dirty="0" smtClean="0"/>
              <a:t> </a:t>
            </a:r>
            <a:r>
              <a:rPr lang="en-US" dirty="0" err="1" smtClean="0"/>
              <a:t>eksplicitno</a:t>
            </a:r>
            <a:r>
              <a:rPr lang="en-US" dirty="0" smtClean="0"/>
              <a:t> </a:t>
            </a:r>
            <a:r>
              <a:rPr lang="en-US" dirty="0" err="1" smtClean="0"/>
              <a:t>postaviti</a:t>
            </a:r>
            <a:r>
              <a:rPr lang="en-US" dirty="0" smtClean="0"/>
              <a:t> </a:t>
            </a:r>
            <a:r>
              <a:rPr lang="en-US" dirty="0" err="1" smtClean="0"/>
              <a:t>prilikom</a:t>
            </a:r>
            <a:r>
              <a:rPr lang="en-US" dirty="0" smtClean="0"/>
              <a:t> </a:t>
            </a:r>
            <a:r>
              <a:rPr lang="en-US" dirty="0" err="1" smtClean="0"/>
              <a:t>kreiranja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ažuriranja</a:t>
            </a:r>
            <a:r>
              <a:rPr lang="en-US" dirty="0" smtClean="0"/>
              <a:t> </a:t>
            </a:r>
            <a:r>
              <a:rPr lang="en-US" dirty="0" err="1" smtClean="0"/>
              <a:t>zadatka</a:t>
            </a:r>
            <a:r>
              <a:rPr lang="en-US" dirty="0" smtClean="0"/>
              <a:t> – </a:t>
            </a:r>
            <a:r>
              <a:rPr lang="en-US" dirty="0" err="1" smtClean="0"/>
              <a:t>korisnik</a:t>
            </a:r>
            <a:r>
              <a:rPr lang="en-US" dirty="0" smtClean="0"/>
              <a:t> se </a:t>
            </a:r>
            <a:r>
              <a:rPr lang="en-US" dirty="0" err="1" smtClean="0"/>
              <a:t>automatski</a:t>
            </a:r>
            <a:r>
              <a:rPr lang="en-US" dirty="0" smtClean="0"/>
              <a:t> </a:t>
            </a:r>
            <a:r>
              <a:rPr lang="en-US" dirty="0" err="1" smtClean="0"/>
              <a:t>dodeljuje</a:t>
            </a:r>
            <a:r>
              <a:rPr lang="en-US" dirty="0" smtClean="0"/>
              <a:t> </a:t>
            </a:r>
            <a:r>
              <a:rPr lang="en-US" dirty="0" err="1" smtClean="0"/>
              <a:t>putem</a:t>
            </a:r>
            <a:r>
              <a:rPr lang="en-US" dirty="0" smtClean="0"/>
              <a:t> </a:t>
            </a:r>
            <a:r>
              <a:rPr lang="en-US" dirty="0" err="1" smtClean="0"/>
              <a:t>perform_create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u </a:t>
            </a:r>
            <a:r>
              <a:rPr lang="en-US" dirty="0" err="1" smtClean="0"/>
              <a:t>TaskListCreate</a:t>
            </a:r>
            <a:r>
              <a:rPr lang="en-US" dirty="0" smtClean="0"/>
              <a:t> </a:t>
            </a:r>
            <a:r>
              <a:rPr lang="en-US" dirty="0" err="1" smtClean="0"/>
              <a:t>klasi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Uloga</a:t>
            </a:r>
            <a:r>
              <a:rPr lang="en-US" b="1" dirty="0" smtClean="0"/>
              <a:t> </a:t>
            </a:r>
            <a:r>
              <a:rPr lang="en-US" b="1" dirty="0" err="1" smtClean="0"/>
              <a:t>serijalizera</a:t>
            </a:r>
            <a:r>
              <a:rPr lang="en-US" b="1" dirty="0" smtClean="0"/>
              <a:t>:</a:t>
            </a:r>
            <a:endParaRPr lang="en-US" dirty="0" smtClean="0"/>
          </a:p>
          <a:p>
            <a:r>
              <a:rPr lang="en-US" dirty="0" err="1" smtClean="0"/>
              <a:t>Pretvara</a:t>
            </a:r>
            <a:r>
              <a:rPr lang="en-US" dirty="0" smtClean="0"/>
              <a:t> Django model (Task) u JSON </a:t>
            </a:r>
            <a:r>
              <a:rPr lang="en-US" dirty="0" err="1" smtClean="0"/>
              <a:t>koji</a:t>
            </a:r>
            <a:r>
              <a:rPr lang="en-US" dirty="0" smtClean="0"/>
              <a:t> frontend </a:t>
            </a:r>
            <a:r>
              <a:rPr lang="en-US" dirty="0" err="1" smtClean="0"/>
              <a:t>može</a:t>
            </a:r>
            <a:r>
              <a:rPr lang="en-US" dirty="0" smtClean="0"/>
              <a:t> </a:t>
            </a:r>
            <a:r>
              <a:rPr lang="en-US" dirty="0" err="1" smtClean="0"/>
              <a:t>koristiti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Osigurava</a:t>
            </a:r>
            <a:r>
              <a:rPr lang="en-US" dirty="0" smtClean="0"/>
              <a:t> da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podaci</a:t>
            </a:r>
            <a:r>
              <a:rPr lang="en-US" dirty="0" smtClean="0"/>
              <a:t> </a:t>
            </a:r>
            <a:r>
              <a:rPr lang="en-US" dirty="0" err="1" smtClean="0"/>
              <a:t>ispravni</a:t>
            </a:r>
            <a:r>
              <a:rPr lang="en-US" dirty="0" smtClean="0"/>
              <a:t> pre </a:t>
            </a:r>
            <a:r>
              <a:rPr lang="en-US" dirty="0" err="1" smtClean="0"/>
              <a:t>nego</a:t>
            </a:r>
            <a:r>
              <a:rPr lang="en-US" dirty="0" smtClean="0"/>
              <a:t> </a:t>
            </a:r>
            <a:r>
              <a:rPr lang="en-US" dirty="0" err="1" smtClean="0"/>
              <a:t>što</a:t>
            </a:r>
            <a:r>
              <a:rPr lang="en-US" dirty="0" smtClean="0"/>
              <a:t> se </a:t>
            </a:r>
            <a:r>
              <a:rPr lang="en-US" dirty="0" err="1" smtClean="0"/>
              <a:t>sačuvaju</a:t>
            </a:r>
            <a:r>
              <a:rPr lang="en-US" dirty="0" smtClean="0"/>
              <a:t> u </a:t>
            </a:r>
            <a:r>
              <a:rPr lang="en-US" dirty="0" err="1" smtClean="0"/>
              <a:t>bazu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Automatizuje</a:t>
            </a:r>
            <a:r>
              <a:rPr lang="en-US" dirty="0" smtClean="0"/>
              <a:t> rad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poljima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što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created_at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user, </a:t>
            </a:r>
            <a:r>
              <a:rPr lang="en-US" dirty="0" err="1" smtClean="0"/>
              <a:t>čime</a:t>
            </a:r>
            <a:r>
              <a:rPr lang="en-US" dirty="0" smtClean="0"/>
              <a:t> se </a:t>
            </a:r>
            <a:r>
              <a:rPr lang="en-US" dirty="0" err="1" smtClean="0"/>
              <a:t>smanjuje</a:t>
            </a:r>
            <a:r>
              <a:rPr lang="en-US" dirty="0" smtClean="0"/>
              <a:t> </a:t>
            </a:r>
            <a:r>
              <a:rPr lang="en-US" dirty="0" err="1" smtClean="0"/>
              <a:t>potreba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dodatnim</a:t>
            </a:r>
            <a:r>
              <a:rPr lang="en-US" dirty="0" smtClean="0"/>
              <a:t> </a:t>
            </a:r>
            <a:r>
              <a:rPr lang="en-US" dirty="0" err="1" smtClean="0"/>
              <a:t>kodom</a:t>
            </a:r>
            <a:r>
              <a:rPr lang="en-US" dirty="0" smtClean="0"/>
              <a:t> u API </a:t>
            </a:r>
            <a:r>
              <a:rPr lang="en-US" dirty="0" err="1" smtClean="0"/>
              <a:t>pogledima</a:t>
            </a:r>
            <a:r>
              <a:rPr lang="en-US" dirty="0" smtClean="0"/>
              <a:t>.</a:t>
            </a:r>
          </a:p>
          <a:p>
            <a:r>
              <a:rPr lang="sr-Latn-RS" sz="1200" dirty="0" smtClean="0"/>
              <a:t/>
            </a:r>
            <a:br>
              <a:rPr lang="sr-Latn-RS" sz="1200" dirty="0" smtClean="0"/>
            </a:br>
            <a:r>
              <a:rPr lang="sr-Latn-RS" sz="1200" dirty="0" smtClean="0"/>
              <a:t/>
            </a:r>
            <a:br>
              <a:rPr lang="sr-Latn-RS" sz="1200" dirty="0" smtClean="0"/>
            </a:br>
            <a:r>
              <a:rPr lang="sr-Latn-RS" sz="1200" dirty="0" smtClean="0"/>
              <a:t/>
            </a:r>
            <a:br>
              <a:rPr lang="sr-Latn-RS" sz="1200" dirty="0" smtClean="0"/>
            </a:br>
            <a:r>
              <a:rPr lang="en-US" sz="1200" dirty="0" err="1" smtClean="0"/>
              <a:t>Klasa</a:t>
            </a:r>
            <a:r>
              <a:rPr lang="en-US" sz="1200" dirty="0" smtClean="0"/>
              <a:t> </a:t>
            </a:r>
            <a:r>
              <a:rPr lang="en-US" sz="1200" dirty="0" err="1" smtClean="0"/>
              <a:t>TaskListCreate</a:t>
            </a:r>
            <a:r>
              <a:rPr lang="en-US" sz="1200" dirty="0" smtClean="0"/>
              <a:t> </a:t>
            </a:r>
            <a:r>
              <a:rPr lang="en-US" sz="1200" dirty="0" err="1" smtClean="0"/>
              <a:t>koristi</a:t>
            </a:r>
            <a:r>
              <a:rPr lang="en-US" sz="1200" dirty="0" smtClean="0"/>
              <a:t> </a:t>
            </a:r>
            <a:r>
              <a:rPr lang="en-US" sz="1200" dirty="0" err="1" smtClean="0"/>
              <a:t>ListCreateAPIView</a:t>
            </a:r>
            <a:r>
              <a:rPr lang="en-US" sz="1200" dirty="0" smtClean="0"/>
              <a:t> </a:t>
            </a:r>
            <a:r>
              <a:rPr lang="en-US" sz="1200" dirty="0" err="1" smtClean="0"/>
              <a:t>koja</a:t>
            </a:r>
            <a:r>
              <a:rPr lang="en-US" sz="1200" dirty="0" smtClean="0"/>
              <a:t> </a:t>
            </a:r>
            <a:r>
              <a:rPr lang="en-US" sz="1200" dirty="0" err="1" smtClean="0"/>
              <a:t>omogućava</a:t>
            </a:r>
            <a:r>
              <a:rPr lang="en-US" sz="1200" dirty="0" smtClean="0"/>
              <a:t> </a:t>
            </a:r>
            <a:r>
              <a:rPr lang="en-US" sz="1200" dirty="0" err="1" smtClean="0"/>
              <a:t>listanje</a:t>
            </a:r>
            <a:r>
              <a:rPr lang="en-US" sz="1200" dirty="0" smtClean="0"/>
              <a:t> </a:t>
            </a:r>
            <a:r>
              <a:rPr lang="en-US" sz="1200" dirty="0" err="1" smtClean="0"/>
              <a:t>svih</a:t>
            </a:r>
            <a:r>
              <a:rPr lang="en-US" sz="1200" dirty="0" smtClean="0"/>
              <a:t> </a:t>
            </a:r>
            <a:r>
              <a:rPr lang="en-US" sz="1200" dirty="0" err="1" smtClean="0"/>
              <a:t>zadataka</a:t>
            </a:r>
            <a:r>
              <a:rPr lang="en-US" sz="1200" dirty="0" smtClean="0"/>
              <a:t> (GET) </a:t>
            </a:r>
            <a:r>
              <a:rPr lang="en-US" sz="1200" dirty="0" err="1" smtClean="0"/>
              <a:t>i</a:t>
            </a:r>
            <a:r>
              <a:rPr lang="en-US" sz="1200" dirty="0" smtClean="0"/>
              <a:t> </a:t>
            </a:r>
            <a:r>
              <a:rPr lang="en-US" sz="1200" dirty="0" err="1" smtClean="0"/>
              <a:t>kreiranje</a:t>
            </a:r>
            <a:r>
              <a:rPr lang="en-US" sz="1200" dirty="0" smtClean="0"/>
              <a:t> </a:t>
            </a:r>
            <a:r>
              <a:rPr lang="en-US" sz="1200" dirty="0" err="1" smtClean="0"/>
              <a:t>novih</a:t>
            </a:r>
            <a:r>
              <a:rPr lang="en-US" sz="1200" dirty="0" smtClean="0"/>
              <a:t> </a:t>
            </a:r>
            <a:r>
              <a:rPr lang="en-US" sz="1200" dirty="0" err="1" smtClean="0"/>
              <a:t>zadataka</a:t>
            </a:r>
            <a:r>
              <a:rPr lang="en-US" sz="1200" dirty="0" smtClean="0"/>
              <a:t> (POST).</a:t>
            </a:r>
            <a:endParaRPr lang="sr-Latn-RS" sz="1200" dirty="0" smtClean="0"/>
          </a:p>
          <a:p>
            <a:r>
              <a:rPr lang="en-US" sz="1200" dirty="0" smtClean="0"/>
              <a:t>U </a:t>
            </a:r>
            <a:r>
              <a:rPr lang="en-US" sz="1200" dirty="0" err="1" smtClean="0"/>
              <a:t>get_queryset</a:t>
            </a:r>
            <a:r>
              <a:rPr lang="en-US" sz="1200" dirty="0" smtClean="0"/>
              <a:t> </a:t>
            </a:r>
            <a:r>
              <a:rPr lang="en-US" sz="1200" dirty="0" err="1" smtClean="0"/>
              <a:t>metodi</a:t>
            </a:r>
            <a:r>
              <a:rPr lang="en-US" sz="1200" dirty="0" smtClean="0"/>
              <a:t> se </a:t>
            </a:r>
            <a:r>
              <a:rPr lang="en-US" sz="1200" dirty="0" err="1" smtClean="0"/>
              <a:t>filtriraju</a:t>
            </a:r>
            <a:r>
              <a:rPr lang="en-US" sz="1200" dirty="0" smtClean="0"/>
              <a:t> </a:t>
            </a:r>
            <a:r>
              <a:rPr lang="en-US" sz="1200" dirty="0" err="1" smtClean="0"/>
              <a:t>zadaci</a:t>
            </a:r>
            <a:r>
              <a:rPr lang="en-US" sz="1200" dirty="0" smtClean="0"/>
              <a:t> </a:t>
            </a:r>
            <a:r>
              <a:rPr lang="en-US" sz="1200" dirty="0" err="1" smtClean="0"/>
              <a:t>samo</a:t>
            </a:r>
            <a:r>
              <a:rPr lang="en-US" sz="1200" dirty="0" smtClean="0"/>
              <a:t> </a:t>
            </a:r>
            <a:r>
              <a:rPr lang="en-US" sz="1200" dirty="0" err="1" smtClean="0"/>
              <a:t>za</a:t>
            </a:r>
            <a:r>
              <a:rPr lang="en-US" sz="1200" dirty="0" smtClean="0"/>
              <a:t> </a:t>
            </a:r>
            <a:r>
              <a:rPr lang="en-US" sz="1200" dirty="0" err="1" smtClean="0"/>
              <a:t>prijavljenog</a:t>
            </a:r>
            <a:r>
              <a:rPr lang="en-US" sz="1200" dirty="0" smtClean="0"/>
              <a:t> </a:t>
            </a:r>
            <a:r>
              <a:rPr lang="en-US" sz="1200" dirty="0" err="1" smtClean="0"/>
              <a:t>korisnika</a:t>
            </a:r>
            <a:r>
              <a:rPr lang="en-US" sz="1200" dirty="0" smtClean="0"/>
              <a:t>, </a:t>
            </a:r>
            <a:r>
              <a:rPr lang="en-US" sz="1200" dirty="0" err="1" smtClean="0"/>
              <a:t>čime</a:t>
            </a:r>
            <a:r>
              <a:rPr lang="en-US" sz="1200" dirty="0" smtClean="0"/>
              <a:t> se </a:t>
            </a:r>
            <a:r>
              <a:rPr lang="en-US" sz="1200" dirty="0" err="1" smtClean="0"/>
              <a:t>obezbeđuje</a:t>
            </a:r>
            <a:r>
              <a:rPr lang="en-US" sz="1200" dirty="0" smtClean="0"/>
              <a:t> da </a:t>
            </a:r>
            <a:r>
              <a:rPr lang="en-US" sz="1200" dirty="0" err="1" smtClean="0"/>
              <a:t>korisnici</a:t>
            </a:r>
            <a:r>
              <a:rPr lang="en-US" sz="1200" dirty="0" smtClean="0"/>
              <a:t> vide </a:t>
            </a:r>
            <a:r>
              <a:rPr lang="en-US" sz="1200" dirty="0" err="1" smtClean="0"/>
              <a:t>samo</a:t>
            </a:r>
            <a:r>
              <a:rPr lang="en-US" sz="1200" dirty="0" smtClean="0"/>
              <a:t> </a:t>
            </a:r>
            <a:r>
              <a:rPr lang="en-US" sz="1200" dirty="0" err="1" smtClean="0"/>
              <a:t>svoje</a:t>
            </a:r>
            <a:r>
              <a:rPr lang="en-US" sz="1200" dirty="0" smtClean="0"/>
              <a:t> </a:t>
            </a:r>
            <a:r>
              <a:rPr lang="en-US" sz="1200" dirty="0" err="1" smtClean="0"/>
              <a:t>podatke</a:t>
            </a:r>
            <a:r>
              <a:rPr lang="en-US" sz="1200" dirty="0" smtClean="0"/>
              <a:t>.</a:t>
            </a:r>
            <a:endParaRPr lang="sr-Latn-RS" sz="1200" dirty="0" smtClean="0"/>
          </a:p>
          <a:p>
            <a:r>
              <a:rPr lang="en-US" sz="1200" dirty="0" err="1" smtClean="0"/>
              <a:t>perform_create</a:t>
            </a:r>
            <a:r>
              <a:rPr lang="en-US" sz="1200" dirty="0" smtClean="0"/>
              <a:t> </a:t>
            </a:r>
            <a:r>
              <a:rPr lang="en-US" sz="1200" dirty="0" err="1" smtClean="0"/>
              <a:t>osigurava</a:t>
            </a:r>
            <a:r>
              <a:rPr lang="en-US" sz="1200" dirty="0" smtClean="0"/>
              <a:t> da se </a:t>
            </a:r>
            <a:r>
              <a:rPr lang="en-US" sz="1200" dirty="0" err="1" smtClean="0"/>
              <a:t>prilikom</a:t>
            </a:r>
            <a:r>
              <a:rPr lang="en-US" sz="1200" dirty="0" smtClean="0"/>
              <a:t> </a:t>
            </a:r>
            <a:r>
              <a:rPr lang="en-US" sz="1200" dirty="0" err="1" smtClean="0"/>
              <a:t>kreiranja</a:t>
            </a:r>
            <a:r>
              <a:rPr lang="en-US" sz="1200" dirty="0" smtClean="0"/>
              <a:t> </a:t>
            </a:r>
            <a:r>
              <a:rPr lang="en-US" sz="1200" dirty="0" err="1" smtClean="0"/>
              <a:t>zadatka</a:t>
            </a:r>
            <a:r>
              <a:rPr lang="en-US" sz="1200" dirty="0" smtClean="0"/>
              <a:t> </a:t>
            </a:r>
            <a:r>
              <a:rPr lang="en-US" sz="1200" dirty="0" err="1" smtClean="0"/>
              <a:t>automatski</a:t>
            </a:r>
            <a:r>
              <a:rPr lang="en-US" sz="1200" dirty="0" smtClean="0"/>
              <a:t> </a:t>
            </a:r>
            <a:r>
              <a:rPr lang="en-US" sz="1200" dirty="0" err="1" smtClean="0"/>
              <a:t>dodeli</a:t>
            </a:r>
            <a:r>
              <a:rPr lang="en-US" sz="1200" dirty="0" smtClean="0"/>
              <a:t> </a:t>
            </a:r>
            <a:r>
              <a:rPr lang="en-US" sz="1200" dirty="0" err="1" smtClean="0"/>
              <a:t>trenutni</a:t>
            </a:r>
            <a:r>
              <a:rPr lang="en-US" sz="1200" dirty="0" smtClean="0"/>
              <a:t> </a:t>
            </a:r>
            <a:r>
              <a:rPr lang="en-US" sz="1200" dirty="0" err="1" smtClean="0"/>
              <a:t>korisnik</a:t>
            </a:r>
            <a:r>
              <a:rPr lang="en-US" sz="1200" dirty="0" smtClean="0"/>
              <a:t> (user=</a:t>
            </a:r>
            <a:r>
              <a:rPr lang="en-US" sz="1200" dirty="0" err="1" smtClean="0"/>
              <a:t>self.request.user</a:t>
            </a:r>
            <a:r>
              <a:rPr lang="en-US" sz="1200" dirty="0" smtClean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37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Klasa</a:t>
            </a:r>
            <a:r>
              <a:rPr lang="en-US" dirty="0" smtClean="0"/>
              <a:t> </a:t>
            </a:r>
            <a:r>
              <a:rPr lang="en-US" dirty="0" err="1" smtClean="0"/>
              <a:t>GetTask</a:t>
            </a:r>
            <a:r>
              <a:rPr lang="en-US" dirty="0" smtClean="0"/>
              <a:t> </a:t>
            </a:r>
            <a:r>
              <a:rPr lang="en-US" dirty="0" err="1" smtClean="0"/>
              <a:t>koristi</a:t>
            </a:r>
            <a:r>
              <a:rPr lang="en-US" dirty="0" smtClean="0"/>
              <a:t> </a:t>
            </a:r>
            <a:r>
              <a:rPr lang="en-US" dirty="0" err="1" smtClean="0"/>
              <a:t>RetrieveAPIView</a:t>
            </a:r>
            <a:r>
              <a:rPr lang="en-US" dirty="0" smtClean="0"/>
              <a:t>, </a:t>
            </a:r>
            <a:r>
              <a:rPr lang="en-US" dirty="0" err="1" smtClean="0"/>
              <a:t>omogućavajući</a:t>
            </a:r>
            <a:r>
              <a:rPr lang="en-US" dirty="0" smtClean="0"/>
              <a:t> </a:t>
            </a:r>
            <a:r>
              <a:rPr lang="en-US" dirty="0" err="1" smtClean="0"/>
              <a:t>dohvatanje</a:t>
            </a:r>
            <a:r>
              <a:rPr lang="en-US" dirty="0" smtClean="0"/>
              <a:t> </a:t>
            </a:r>
            <a:r>
              <a:rPr lang="en-US" dirty="0" err="1" smtClean="0"/>
              <a:t>zadatka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ID-u (GET </a:t>
            </a:r>
            <a:r>
              <a:rPr lang="en-US" dirty="0" err="1" smtClean="0"/>
              <a:t>na</a:t>
            </a:r>
            <a:r>
              <a:rPr lang="en-US" dirty="0" smtClean="0"/>
              <a:t> /tasks/{id}/).</a:t>
            </a:r>
            <a:endParaRPr lang="sr-Latn-RS" dirty="0" smtClean="0"/>
          </a:p>
          <a:p>
            <a:r>
              <a:rPr lang="en-US" dirty="0" err="1" smtClean="0"/>
              <a:t>Zadatak</a:t>
            </a:r>
            <a:r>
              <a:rPr lang="en-US" dirty="0" smtClean="0"/>
              <a:t> se </a:t>
            </a:r>
            <a:r>
              <a:rPr lang="en-US" dirty="0" err="1" smtClean="0"/>
              <a:t>filtrira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</a:t>
            </a:r>
            <a:r>
              <a:rPr lang="en-US" dirty="0" err="1" smtClean="0"/>
              <a:t>korisniku</a:t>
            </a:r>
            <a:r>
              <a:rPr lang="en-US" dirty="0" smtClean="0"/>
              <a:t> </a:t>
            </a:r>
            <a:r>
              <a:rPr lang="en-US" dirty="0" err="1" smtClean="0"/>
              <a:t>kako</a:t>
            </a:r>
            <a:r>
              <a:rPr lang="en-US" dirty="0" smtClean="0"/>
              <a:t> bi se </a:t>
            </a:r>
            <a:r>
              <a:rPr lang="en-US" dirty="0" err="1" smtClean="0"/>
              <a:t>sprečilo</a:t>
            </a:r>
            <a:r>
              <a:rPr lang="en-US" dirty="0" smtClean="0"/>
              <a:t> da </a:t>
            </a:r>
            <a:r>
              <a:rPr lang="en-US" dirty="0" err="1" smtClean="0"/>
              <a:t>korisnici</a:t>
            </a:r>
            <a:r>
              <a:rPr lang="en-US" dirty="0" smtClean="0"/>
              <a:t> </a:t>
            </a:r>
            <a:r>
              <a:rPr lang="en-US" dirty="0" err="1" smtClean="0"/>
              <a:t>pristupaju</a:t>
            </a:r>
            <a:r>
              <a:rPr lang="en-US" dirty="0" smtClean="0"/>
              <a:t> </a:t>
            </a:r>
            <a:r>
              <a:rPr lang="en-US" dirty="0" err="1" smtClean="0"/>
              <a:t>zadacima</a:t>
            </a:r>
            <a:r>
              <a:rPr lang="en-US" dirty="0" smtClean="0"/>
              <a:t> </a:t>
            </a:r>
            <a:r>
              <a:rPr lang="en-US" dirty="0" err="1" smtClean="0"/>
              <a:t>drugih</a:t>
            </a:r>
            <a:r>
              <a:rPr lang="en-US" dirty="0" smtClean="0"/>
              <a:t> </a:t>
            </a:r>
            <a:r>
              <a:rPr lang="en-US" dirty="0" err="1" smtClean="0"/>
              <a:t>korisnika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15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Klasa</a:t>
            </a:r>
            <a:r>
              <a:rPr lang="en-US" dirty="0" smtClean="0"/>
              <a:t> </a:t>
            </a:r>
            <a:r>
              <a:rPr lang="en-US" dirty="0" err="1" smtClean="0"/>
              <a:t>PutTask</a:t>
            </a:r>
            <a:r>
              <a:rPr lang="en-US" dirty="0" smtClean="0"/>
              <a:t> </a:t>
            </a:r>
            <a:r>
              <a:rPr lang="en-US" dirty="0" err="1" smtClean="0"/>
              <a:t>koristi</a:t>
            </a:r>
            <a:r>
              <a:rPr lang="en-US" dirty="0" smtClean="0"/>
              <a:t> </a:t>
            </a:r>
            <a:r>
              <a:rPr lang="en-US" dirty="0" err="1" smtClean="0"/>
              <a:t>UpdateAPIView</a:t>
            </a:r>
            <a:r>
              <a:rPr lang="en-US" dirty="0" smtClean="0"/>
              <a:t> </a:t>
            </a:r>
            <a:r>
              <a:rPr lang="en-US" dirty="0" err="1" smtClean="0"/>
              <a:t>koja</a:t>
            </a:r>
            <a:r>
              <a:rPr lang="en-US" dirty="0" smtClean="0"/>
              <a:t> </a:t>
            </a:r>
            <a:r>
              <a:rPr lang="en-US" dirty="0" err="1" smtClean="0"/>
              <a:t>omogućava</a:t>
            </a:r>
            <a:r>
              <a:rPr lang="en-US" dirty="0" smtClean="0"/>
              <a:t> </a:t>
            </a:r>
            <a:r>
              <a:rPr lang="en-US" dirty="0" err="1" smtClean="0"/>
              <a:t>ažuriranje</a:t>
            </a:r>
            <a:r>
              <a:rPr lang="en-US" dirty="0" smtClean="0"/>
              <a:t> </a:t>
            </a:r>
            <a:r>
              <a:rPr lang="en-US" dirty="0" err="1" smtClean="0"/>
              <a:t>postojećih</a:t>
            </a:r>
            <a:r>
              <a:rPr lang="en-US" dirty="0" smtClean="0"/>
              <a:t> </a:t>
            </a:r>
            <a:r>
              <a:rPr lang="en-US" dirty="0" err="1" smtClean="0"/>
              <a:t>zadataka</a:t>
            </a:r>
            <a:r>
              <a:rPr lang="en-US" dirty="0" smtClean="0"/>
              <a:t> (PUT </a:t>
            </a:r>
            <a:r>
              <a:rPr lang="en-US" dirty="0" err="1" smtClean="0"/>
              <a:t>ili</a:t>
            </a:r>
            <a:r>
              <a:rPr lang="en-US" dirty="0" smtClean="0"/>
              <a:t> PATCH).</a:t>
            </a:r>
            <a:endParaRPr lang="sr-Latn-RS" dirty="0" smtClean="0"/>
          </a:p>
          <a:p>
            <a:r>
              <a:rPr lang="en-US" dirty="0" err="1" smtClean="0"/>
              <a:t>Korisnici</a:t>
            </a:r>
            <a:r>
              <a:rPr lang="en-US" dirty="0" smtClean="0"/>
              <a:t> </a:t>
            </a:r>
            <a:r>
              <a:rPr lang="en-US" dirty="0" err="1" smtClean="0"/>
              <a:t>mogu</a:t>
            </a:r>
            <a:r>
              <a:rPr lang="en-US" dirty="0" smtClean="0"/>
              <a:t> </a:t>
            </a:r>
            <a:r>
              <a:rPr lang="en-US" dirty="0" err="1" smtClean="0"/>
              <a:t>menjati</a:t>
            </a:r>
            <a:r>
              <a:rPr lang="en-US" dirty="0" smtClean="0"/>
              <a:t> </a:t>
            </a:r>
            <a:r>
              <a:rPr lang="en-US" dirty="0" err="1" smtClean="0"/>
              <a:t>samo</a:t>
            </a:r>
            <a:r>
              <a:rPr lang="en-US" dirty="0" smtClean="0"/>
              <a:t> </a:t>
            </a:r>
            <a:r>
              <a:rPr lang="en-US" dirty="0" err="1" smtClean="0"/>
              <a:t>svoje</a:t>
            </a:r>
            <a:r>
              <a:rPr lang="en-US" dirty="0" smtClean="0"/>
              <a:t> </a:t>
            </a:r>
            <a:r>
              <a:rPr lang="en-US" dirty="0" err="1" smtClean="0"/>
              <a:t>zadatke</a:t>
            </a:r>
            <a:r>
              <a:rPr lang="en-US" dirty="0" smtClean="0"/>
              <a:t> </a:t>
            </a:r>
            <a:r>
              <a:rPr lang="en-US" dirty="0" err="1" smtClean="0"/>
              <a:t>zahvaljujući</a:t>
            </a:r>
            <a:r>
              <a:rPr lang="en-US" dirty="0" smtClean="0"/>
              <a:t> </a:t>
            </a:r>
            <a:r>
              <a:rPr lang="en-US" dirty="0" err="1" smtClean="0"/>
              <a:t>filtriranju</a:t>
            </a:r>
            <a:r>
              <a:rPr lang="en-US" dirty="0" smtClean="0"/>
              <a:t> u </a:t>
            </a:r>
            <a:r>
              <a:rPr lang="en-US" dirty="0" err="1" smtClean="0"/>
              <a:t>get_queryset</a:t>
            </a:r>
            <a:r>
              <a:rPr lang="en-US" dirty="0" smtClean="0"/>
              <a:t> </a:t>
            </a:r>
            <a:r>
              <a:rPr lang="en-US" dirty="0" err="1" smtClean="0"/>
              <a:t>metodi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5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23-Dec-24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nodejs.org/e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7.png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/>
              <a:t>Django</a:t>
            </a:r>
            <a:br>
              <a:rPr lang="en-US"/>
            </a:br>
            <a:r>
              <a:rPr lang="en-US" sz="2400"/>
              <a:t>(Tutorial I </a:t>
            </a:r>
            <a:r>
              <a:rPr lang="en-US" sz="2400" err="1"/>
              <a:t>integracija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React framework-om)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378" y="3688302"/>
            <a:ext cx="10304075" cy="1655762"/>
          </a:xfrm>
        </p:spPr>
        <p:txBody>
          <a:bodyPr/>
          <a:lstStyle/>
          <a:p>
            <a:r>
              <a:rPr lang="sr-Latn-RS"/>
              <a:t>	</a:t>
            </a:r>
            <a:r>
              <a:rPr lang="en-US"/>
              <a:t>Student:</a:t>
            </a:r>
            <a:r>
              <a:rPr lang="sr-Latn-RS"/>
              <a:t>					           mentor:</a:t>
            </a:r>
            <a:endParaRPr lang="en-US"/>
          </a:p>
          <a:p>
            <a:r>
              <a:rPr lang="sr-Latn-RS"/>
              <a:t>   </a:t>
            </a:r>
            <a:r>
              <a:rPr lang="en-US"/>
              <a:t>Nenad </a:t>
            </a:r>
            <a:r>
              <a:rPr lang="en-US" err="1"/>
              <a:t>pavlovi</a:t>
            </a:r>
            <a:r>
              <a:rPr lang="sr-Latn-RS"/>
              <a:t>ć 1796	                                         prof. Dr Aleksandar milosavljević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09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Struktura</a:t>
            </a:r>
            <a:r>
              <a:rPr lang="en-US" dirty="0" smtClean="0"/>
              <a:t> Django </a:t>
            </a:r>
            <a:r>
              <a:rPr lang="en-US" dirty="0" err="1" smtClean="0"/>
              <a:t>aplikacije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77061"/>
            <a:ext cx="5808027" cy="438004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models.py</a:t>
            </a:r>
            <a:r>
              <a:rPr lang="en-US" dirty="0"/>
              <a:t> – </a:t>
            </a:r>
            <a:r>
              <a:rPr lang="en-US" dirty="0" err="1"/>
              <a:t>Definišu</a:t>
            </a:r>
            <a:r>
              <a:rPr lang="en-US" dirty="0"/>
              <a:t> se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(</a:t>
            </a:r>
            <a:r>
              <a:rPr lang="en-US" dirty="0" err="1"/>
              <a:t>Modeli</a:t>
            </a:r>
            <a:r>
              <a:rPr lang="en-US" dirty="0" smtClean="0"/>
              <a:t>).</a:t>
            </a:r>
          </a:p>
          <a:p>
            <a:r>
              <a:rPr lang="en-US" b="1" dirty="0" smtClean="0"/>
              <a:t>views.py</a:t>
            </a:r>
            <a:r>
              <a:rPr lang="en-US" dirty="0" smtClean="0"/>
              <a:t> – </a:t>
            </a:r>
            <a:r>
              <a:rPr lang="en-US" dirty="0" err="1" smtClean="0"/>
              <a:t>Prikazi</a:t>
            </a:r>
            <a:r>
              <a:rPr lang="en-US" dirty="0" smtClean="0"/>
              <a:t> I </a:t>
            </a:r>
            <a:r>
              <a:rPr lang="en-US" dirty="0" err="1" smtClean="0"/>
              <a:t>logika</a:t>
            </a:r>
            <a:r>
              <a:rPr lang="en-US" dirty="0" smtClean="0"/>
              <a:t> </a:t>
            </a:r>
            <a:r>
              <a:rPr lang="en-US" dirty="0" err="1" smtClean="0"/>
              <a:t>aplikacije</a:t>
            </a:r>
            <a:endParaRPr lang="en-US" dirty="0" smtClean="0"/>
          </a:p>
          <a:p>
            <a:r>
              <a:rPr lang="en-US" b="1" dirty="0" smtClean="0"/>
              <a:t>admin.py</a:t>
            </a:r>
            <a:r>
              <a:rPr lang="en-US" dirty="0" smtClean="0"/>
              <a:t> – </a:t>
            </a:r>
            <a:r>
              <a:rPr lang="en-US" dirty="0" err="1" smtClean="0"/>
              <a:t>Registracija</a:t>
            </a:r>
            <a:r>
              <a:rPr lang="en-US" dirty="0" smtClean="0"/>
              <a:t> </a:t>
            </a:r>
            <a:r>
              <a:rPr lang="en-US" dirty="0" err="1" smtClean="0"/>
              <a:t>modela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admin panel</a:t>
            </a:r>
          </a:p>
          <a:p>
            <a:r>
              <a:rPr lang="en-US" b="1" dirty="0" smtClean="0"/>
              <a:t>apps.py</a:t>
            </a:r>
            <a:r>
              <a:rPr lang="en-US" dirty="0" smtClean="0"/>
              <a:t> – </a:t>
            </a:r>
            <a:r>
              <a:rPr lang="en-US" dirty="0" err="1" smtClean="0"/>
              <a:t>Konfiguracija</a:t>
            </a:r>
            <a:r>
              <a:rPr lang="en-US" dirty="0" smtClean="0"/>
              <a:t> </a:t>
            </a:r>
            <a:r>
              <a:rPr lang="en-US" dirty="0" err="1" smtClean="0"/>
              <a:t>aplikacija</a:t>
            </a:r>
            <a:endParaRPr lang="en-US" dirty="0" smtClean="0"/>
          </a:p>
          <a:p>
            <a:r>
              <a:rPr lang="en-US" b="1" dirty="0"/>
              <a:t>m</a:t>
            </a:r>
            <a:r>
              <a:rPr lang="en-US" b="1" dirty="0" smtClean="0"/>
              <a:t>igrations/</a:t>
            </a:r>
            <a:r>
              <a:rPr lang="en-US" dirty="0" smtClean="0"/>
              <a:t> - </a:t>
            </a:r>
            <a:r>
              <a:rPr lang="en-US" dirty="0" err="1" smtClean="0"/>
              <a:t>Pra</a:t>
            </a:r>
            <a:r>
              <a:rPr lang="sr-Latn-RS" dirty="0" smtClean="0"/>
              <a:t>ćenje izmena u modelima (migracije)</a:t>
            </a:r>
          </a:p>
          <a:p>
            <a:r>
              <a:rPr lang="sr-Latn-RS" b="1" dirty="0"/>
              <a:t>t</a:t>
            </a:r>
            <a:r>
              <a:rPr lang="sr-Latn-RS" b="1" dirty="0" smtClean="0"/>
              <a:t>ests.py</a:t>
            </a:r>
            <a:r>
              <a:rPr lang="en-US" dirty="0" smtClean="0"/>
              <a:t> </a:t>
            </a:r>
            <a:r>
              <a:rPr lang="sr-Latn-RS" dirty="0" smtClean="0"/>
              <a:t>– Testiranje aplikacija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538" y="1877061"/>
            <a:ext cx="4089304" cy="441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3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66591"/>
          </a:xfrm>
        </p:spPr>
        <p:txBody>
          <a:bodyPr/>
          <a:lstStyle/>
          <a:p>
            <a:r>
              <a:rPr lang="sr-Latn-RS" dirty="0" smtClean="0"/>
              <a:t>Django 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85108"/>
            <a:ext cx="10393090" cy="4598125"/>
          </a:xfrm>
        </p:spPr>
        <p:txBody>
          <a:bodyPr>
            <a:normAutofit fontScale="92500" lnSpcReduction="10000"/>
          </a:bodyPr>
          <a:lstStyle/>
          <a:p>
            <a:r>
              <a:rPr lang="sr-Latn-RS" b="1" dirty="0" smtClean="0"/>
              <a:t>ORM</a:t>
            </a:r>
            <a:r>
              <a:rPr lang="sr-Latn-RS" dirty="0" smtClean="0"/>
              <a:t> </a:t>
            </a:r>
            <a:r>
              <a:rPr lang="sv-SE" b="1" dirty="0"/>
              <a:t>(Object-Relational Mapping)</a:t>
            </a:r>
            <a:r>
              <a:rPr lang="sv-SE" dirty="0"/>
              <a:t> je alat koji omogućava rad sa bazom podataka koristeći Python kod, umesto SQL upita</a:t>
            </a:r>
            <a:r>
              <a:rPr lang="sv-SE" dirty="0" smtClean="0"/>
              <a:t>.</a:t>
            </a:r>
            <a:r>
              <a:rPr lang="sr-Latn-RS" dirty="0" smtClean="0"/>
              <a:t> Django ORM prevodi Python kod u SQL komande, olakšavajući rad s bazama podataka.</a:t>
            </a:r>
          </a:p>
          <a:p>
            <a:r>
              <a:rPr lang="sr-Latn-RS" dirty="0" smtClean="0"/>
              <a:t>Podržane Baze podataka: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dirty="0" smtClean="0"/>
              <a:t>SQLite – podrazumevana baza podataka i nije potrebno instaliranje dodatnih paketa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dirty="0" smtClean="0"/>
              <a:t>PostgreSQL 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dirty="0" smtClean="0"/>
              <a:t>MySQL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dirty="0" smtClean="0"/>
              <a:t>MariaDB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dirty="0" smtClean="0"/>
              <a:t>Oracle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dirty="0" smtClean="0"/>
              <a:t>Microsoft SQL Server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773" y="4025711"/>
            <a:ext cx="6137638" cy="22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Povezivanje sa bazom podataka (MySQL)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014353"/>
            <a:ext cx="9905999" cy="3541714"/>
          </a:xfrm>
        </p:spPr>
        <p:txBody>
          <a:bodyPr/>
          <a:lstStyle/>
          <a:p>
            <a:r>
              <a:rPr lang="sr-Latn-RS" dirty="0" smtClean="0"/>
              <a:t>Potrebno je instalirati MySQL komdandom: pip install mysqlclient</a:t>
            </a:r>
          </a:p>
          <a:p>
            <a:r>
              <a:rPr lang="sr-Latn-RS" dirty="0" smtClean="0"/>
              <a:t>Konfiguracija u settings.py fajlu: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523" y="3546429"/>
            <a:ext cx="50577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76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44968"/>
          </a:xfrm>
        </p:spPr>
        <p:txBody>
          <a:bodyPr/>
          <a:lstStyle/>
          <a:p>
            <a:r>
              <a:rPr lang="sr-Latn-RS" dirty="0" smtClean="0"/>
              <a:t>Kreiranje modela i migracija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24297"/>
            <a:ext cx="9905999" cy="4027715"/>
          </a:xfrm>
        </p:spPr>
        <p:txBody>
          <a:bodyPr/>
          <a:lstStyle/>
          <a:p>
            <a:r>
              <a:rPr lang="sr-Latn-RS" dirty="0" smtClean="0"/>
              <a:t>Kreiranje modela se obavlja u vid kreiranja klasa u models.py fajlu aplikacije:</a:t>
            </a:r>
          </a:p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r>
              <a:rPr lang="sr-Latn-RS" dirty="0" smtClean="0"/>
              <a:t>Kreiranje migracije i njihova primena se radi pomoću funkcija:</a:t>
            </a:r>
          </a:p>
          <a:p>
            <a:endParaRPr lang="sr-Latn-R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32" y="2192716"/>
            <a:ext cx="8915400" cy="323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233" y="2499182"/>
            <a:ext cx="8915400" cy="2482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232" y="5670611"/>
            <a:ext cx="3076575" cy="466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627" y="5670612"/>
            <a:ext cx="3244987" cy="4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25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44968"/>
          </a:xfrm>
        </p:spPr>
        <p:txBody>
          <a:bodyPr/>
          <a:lstStyle/>
          <a:p>
            <a:r>
              <a:rPr lang="sr-Latn-RS" dirty="0" smtClean="0"/>
              <a:t>Koričćenje orm-a kroz python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19794"/>
            <a:ext cx="9905999" cy="3884024"/>
          </a:xfrm>
        </p:spPr>
        <p:txBody>
          <a:bodyPr/>
          <a:lstStyle/>
          <a:p>
            <a:r>
              <a:rPr lang="sr-Latn-RS" dirty="0" smtClean="0"/>
              <a:t>D</a:t>
            </a:r>
            <a:r>
              <a:rPr lang="en-US" dirty="0" err="1"/>
              <a:t>jango</a:t>
            </a:r>
            <a:r>
              <a:rPr lang="en-US" dirty="0"/>
              <a:t>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interakciju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bazom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direktno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Python </a:t>
            </a:r>
            <a:r>
              <a:rPr lang="en-US" dirty="0" smtClean="0"/>
              <a:t>shell-a</a:t>
            </a:r>
            <a:r>
              <a:rPr lang="sr-Latn-RS" dirty="0" smtClean="0"/>
              <a:t>.</a:t>
            </a:r>
          </a:p>
          <a:p>
            <a:r>
              <a:rPr lang="sr-Latn-RS" dirty="0" smtClean="0"/>
              <a:t>K</a:t>
            </a:r>
            <a:r>
              <a:rPr lang="en-US" dirty="0" err="1"/>
              <a:t>orisno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testiranje</a:t>
            </a:r>
            <a:r>
              <a:rPr lang="en-US" dirty="0"/>
              <a:t>, </a:t>
            </a:r>
            <a:r>
              <a:rPr lang="en-US" dirty="0" err="1"/>
              <a:t>debagovanje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rad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 u </a:t>
            </a:r>
            <a:r>
              <a:rPr lang="en-US" dirty="0" err="1"/>
              <a:t>bazi</a:t>
            </a:r>
            <a:r>
              <a:rPr lang="en-US" dirty="0"/>
              <a:t> bez </a:t>
            </a:r>
            <a:r>
              <a:rPr lang="en-US" dirty="0" err="1"/>
              <a:t>kreiranja</a:t>
            </a:r>
            <a:r>
              <a:rPr lang="en-US" dirty="0"/>
              <a:t> </a:t>
            </a:r>
            <a:r>
              <a:rPr lang="en-US" dirty="0" err="1"/>
              <a:t>posebnih</a:t>
            </a:r>
            <a:r>
              <a:rPr lang="en-US" dirty="0"/>
              <a:t> </a:t>
            </a:r>
            <a:r>
              <a:rPr lang="en-US" dirty="0" err="1"/>
              <a:t>skripti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65" y="3366815"/>
            <a:ext cx="98393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74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35962"/>
          </a:xfrm>
        </p:spPr>
        <p:txBody>
          <a:bodyPr/>
          <a:lstStyle/>
          <a:p>
            <a:r>
              <a:rPr lang="en-US" dirty="0" smtClean="0"/>
              <a:t>Django Admin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45920"/>
            <a:ext cx="9905999" cy="4145281"/>
          </a:xfrm>
        </p:spPr>
        <p:txBody>
          <a:bodyPr/>
          <a:lstStyle/>
          <a:p>
            <a:r>
              <a:rPr lang="en-US" dirty="0" smtClean="0"/>
              <a:t>D</a:t>
            </a:r>
            <a:r>
              <a:rPr lang="en-US" dirty="0"/>
              <a:t>jango Admin panel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automatsko</a:t>
            </a:r>
            <a:r>
              <a:rPr lang="en-US" dirty="0"/>
              <a:t> </a:t>
            </a:r>
            <a:r>
              <a:rPr lang="en-US" dirty="0" err="1"/>
              <a:t>generisanje</a:t>
            </a:r>
            <a:r>
              <a:rPr lang="en-US" dirty="0"/>
              <a:t> </a:t>
            </a:r>
            <a:r>
              <a:rPr lang="en-US" dirty="0" err="1"/>
              <a:t>administratorskog</a:t>
            </a:r>
            <a:r>
              <a:rPr lang="en-US" dirty="0"/>
              <a:t> </a:t>
            </a:r>
            <a:r>
              <a:rPr lang="en-US" dirty="0" err="1"/>
              <a:t>interfejsa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upravljanje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 </a:t>
            </a:r>
            <a:r>
              <a:rPr lang="en-US" dirty="0" err="1" smtClean="0"/>
              <a:t>aplikacije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Jednostavno</a:t>
            </a:r>
            <a:r>
              <a:rPr lang="en-US" dirty="0" smtClean="0"/>
              <a:t> </a:t>
            </a:r>
            <a:r>
              <a:rPr lang="en-US" dirty="0" err="1"/>
              <a:t>proširiv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prilagodljiv</a:t>
            </a:r>
            <a:r>
              <a:rPr lang="en-US" dirty="0"/>
              <a:t>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b="1" dirty="0"/>
              <a:t>admin.py</a:t>
            </a:r>
            <a:r>
              <a:rPr lang="en-US" dirty="0"/>
              <a:t> </a:t>
            </a:r>
            <a:r>
              <a:rPr lang="en-US" dirty="0" err="1"/>
              <a:t>fajla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Omogu</a:t>
            </a:r>
            <a:r>
              <a:rPr lang="sr-Latn-RS" dirty="0" smtClean="0"/>
              <a:t>ćava pristup samo autorizovanim korisnicima</a:t>
            </a:r>
          </a:p>
          <a:p>
            <a:r>
              <a:rPr lang="sr-Latn-RS" dirty="0" smtClean="0"/>
              <a:t>Omogućava brzu manipulaciju podacima (CRUD operacije)</a:t>
            </a:r>
          </a:p>
          <a:p>
            <a:r>
              <a:rPr lang="sr-Latn-RS" dirty="0" smtClean="0"/>
              <a:t>Kreiranje superusera: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11" y="5129213"/>
            <a:ext cx="73914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87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66591"/>
          </a:xfrm>
        </p:spPr>
        <p:txBody>
          <a:bodyPr/>
          <a:lstStyle/>
          <a:p>
            <a:r>
              <a:rPr lang="sr-Latn-RS" dirty="0" smtClean="0"/>
              <a:t>Konfiguracija admin panela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83723"/>
            <a:ext cx="9905999" cy="3541714"/>
          </a:xfrm>
        </p:spPr>
        <p:txBody>
          <a:bodyPr/>
          <a:lstStyle/>
          <a:p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/>
              <a:t>bi administrator </a:t>
            </a:r>
            <a:r>
              <a:rPr lang="en-US" dirty="0" err="1"/>
              <a:t>mogao</a:t>
            </a:r>
            <a:r>
              <a:rPr lang="en-US" dirty="0"/>
              <a:t> da </a:t>
            </a:r>
            <a:r>
              <a:rPr lang="en-US" dirty="0" err="1"/>
              <a:t>upravlja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, </a:t>
            </a:r>
            <a:r>
              <a:rPr lang="en-US" dirty="0" err="1"/>
              <a:t>potrebno</a:t>
            </a:r>
            <a:r>
              <a:rPr lang="en-US" dirty="0"/>
              <a:t> je </a:t>
            </a:r>
            <a:r>
              <a:rPr lang="en-US" dirty="0" err="1"/>
              <a:t>registrovati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klase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 u </a:t>
            </a:r>
            <a:r>
              <a:rPr lang="en-US" dirty="0" err="1"/>
              <a:t>fajlu</a:t>
            </a:r>
            <a:r>
              <a:rPr lang="en-US" dirty="0"/>
              <a:t> admin.py. Na </a:t>
            </a:r>
            <a:r>
              <a:rPr lang="en-US" dirty="0" err="1"/>
              <a:t>taj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, </a:t>
            </a:r>
            <a:r>
              <a:rPr lang="en-US" dirty="0" err="1"/>
              <a:t>podaci</a:t>
            </a:r>
            <a:r>
              <a:rPr lang="en-US" dirty="0"/>
              <a:t> </a:t>
            </a:r>
            <a:r>
              <a:rPr lang="en-US" dirty="0" err="1"/>
              <a:t>postaju</a:t>
            </a:r>
            <a:r>
              <a:rPr lang="en-US" dirty="0"/>
              <a:t> </a:t>
            </a:r>
            <a:r>
              <a:rPr lang="en-US" dirty="0" err="1"/>
              <a:t>dostupni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administraciju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Django admin panel.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981" y="3827417"/>
            <a:ext cx="5394572" cy="209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1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05779"/>
          </a:xfrm>
        </p:spPr>
        <p:txBody>
          <a:bodyPr/>
          <a:lstStyle/>
          <a:p>
            <a:r>
              <a:rPr lang="sr-Latn-RS" dirty="0" smtClean="0"/>
              <a:t>Izgled admin panela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07" y="1724297"/>
            <a:ext cx="5468711" cy="26945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07" y="4418808"/>
            <a:ext cx="6371544" cy="24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7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7402"/>
          </a:xfrm>
        </p:spPr>
        <p:txBody>
          <a:bodyPr/>
          <a:lstStyle/>
          <a:p>
            <a:r>
              <a:rPr lang="en-US" dirty="0" err="1" smtClean="0"/>
              <a:t>aute</a:t>
            </a:r>
            <a:r>
              <a:rPr lang="sr-Latn-RS" dirty="0" smtClean="0"/>
              <a:t>ntifikacija i autorizacija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79223"/>
            <a:ext cx="9905999" cy="3541714"/>
          </a:xfrm>
        </p:spPr>
        <p:txBody>
          <a:bodyPr/>
          <a:lstStyle/>
          <a:p>
            <a:r>
              <a:rPr lang="sr-Latn-RS" dirty="0" smtClean="0"/>
              <a:t>Identifikacija i autorizacija mogu biti implementirani u Django projektu na različite načine, jedan od mogućih načina je upotrebom djangorestframework paketa i JWT-a (JSON Web Token).</a:t>
            </a:r>
          </a:p>
          <a:p>
            <a:r>
              <a:rPr lang="sr-Latn-RS" dirty="0" smtClean="0"/>
              <a:t>Neophodno je instalirati pakete: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86" y="3840208"/>
            <a:ext cx="3657600" cy="666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3550080"/>
            <a:ext cx="45148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9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Autentifikacija i autorizacija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35831"/>
            <a:ext cx="9905999" cy="3541714"/>
          </a:xfrm>
        </p:spPr>
        <p:txBody>
          <a:bodyPr/>
          <a:lstStyle/>
          <a:p>
            <a:r>
              <a:rPr lang="sr-Latn-RS" dirty="0" smtClean="0"/>
              <a:t>Kako bi kvalitetno izvršili autentifikaciju i autorizaciju neophodno je da se u settings.py pravilno konfigurišu REST framework i JWT.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23" y="3062559"/>
            <a:ext cx="75723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20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99322"/>
            <a:ext cx="9905999" cy="4401478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Šta je Django?</a:t>
            </a:r>
            <a:endParaRPr lang="en-US" dirty="0"/>
          </a:p>
          <a:p>
            <a:r>
              <a:rPr lang="en-US" dirty="0" err="1"/>
              <a:t>Istorija</a:t>
            </a:r>
            <a:r>
              <a:rPr lang="en-US" dirty="0"/>
              <a:t> </a:t>
            </a:r>
            <a:r>
              <a:rPr lang="en-US" dirty="0" err="1"/>
              <a:t>Djanga</a:t>
            </a:r>
            <a:endParaRPr lang="sr-Latn-RS" dirty="0"/>
          </a:p>
          <a:p>
            <a:r>
              <a:rPr lang="sr-Latn-RS" dirty="0"/>
              <a:t>Ključne karakteristike</a:t>
            </a:r>
          </a:p>
          <a:p>
            <a:r>
              <a:rPr lang="sr-Latn-RS" dirty="0" smtClean="0"/>
              <a:t>Kreiranje Django projekta</a:t>
            </a:r>
          </a:p>
          <a:p>
            <a:r>
              <a:rPr lang="sr-Latn-RS" dirty="0" smtClean="0"/>
              <a:t>Struktura Django projekta</a:t>
            </a:r>
            <a:endParaRPr lang="en-US" dirty="0"/>
          </a:p>
          <a:p>
            <a:r>
              <a:rPr lang="en-US" dirty="0"/>
              <a:t>Django ORM</a:t>
            </a:r>
          </a:p>
          <a:p>
            <a:r>
              <a:rPr lang="en-US" dirty="0" err="1"/>
              <a:t>Autentifikacija</a:t>
            </a:r>
            <a:r>
              <a:rPr lang="en-US" dirty="0"/>
              <a:t> I </a:t>
            </a:r>
            <a:r>
              <a:rPr lang="en-US" dirty="0" err="1"/>
              <a:t>autorizacija</a:t>
            </a:r>
            <a:endParaRPr lang="en-US" dirty="0"/>
          </a:p>
          <a:p>
            <a:r>
              <a:rPr lang="en-US" dirty="0" err="1"/>
              <a:t>Integracija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REACT frontend </a:t>
            </a:r>
            <a:r>
              <a:rPr lang="en-US" dirty="0" err="1"/>
              <a:t>frameworkom</a:t>
            </a:r>
            <a:endParaRPr lang="en-US" dirty="0"/>
          </a:p>
          <a:p>
            <a:r>
              <a:rPr lang="en-US" dirty="0" err="1"/>
              <a:t>Demonstracija</a:t>
            </a:r>
            <a:r>
              <a:rPr lang="en-US" dirty="0"/>
              <a:t> </a:t>
            </a:r>
            <a:r>
              <a:rPr lang="en-US" dirty="0" err="1"/>
              <a:t>jednostavnog</a:t>
            </a:r>
            <a:r>
              <a:rPr lang="en-US" dirty="0"/>
              <a:t> </a:t>
            </a:r>
            <a:r>
              <a:rPr lang="en-US" dirty="0" err="1"/>
              <a:t>projekta</a:t>
            </a:r>
            <a:r>
              <a:rPr lang="en-US" dirty="0"/>
              <a:t> </a:t>
            </a:r>
            <a:r>
              <a:rPr lang="en-US" dirty="0" err="1"/>
              <a:t>implementiranog</a:t>
            </a:r>
            <a:r>
              <a:rPr lang="en-US" dirty="0"/>
              <a:t> u </a:t>
            </a:r>
            <a:r>
              <a:rPr lang="en-US" dirty="0" err="1"/>
              <a:t>Djangu</a:t>
            </a:r>
            <a:r>
              <a:rPr lang="en-US" dirty="0"/>
              <a:t> I </a:t>
            </a:r>
            <a:r>
              <a:rPr lang="en-US" dirty="0" err="1"/>
              <a:t>Reactu</a:t>
            </a:r>
            <a:r>
              <a:rPr lang="en-US" dirty="0"/>
              <a:t>-u</a:t>
            </a:r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036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36408"/>
          </a:xfrm>
        </p:spPr>
        <p:txBody>
          <a:bodyPr/>
          <a:lstStyle/>
          <a:p>
            <a:r>
              <a:rPr lang="sr-Latn-RS" dirty="0" smtClean="0"/>
              <a:t>Autentifikacija i autorizacija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74719"/>
            <a:ext cx="9905999" cy="3541714"/>
          </a:xfrm>
        </p:spPr>
        <p:txBody>
          <a:bodyPr>
            <a:normAutofit/>
          </a:bodyPr>
          <a:lstStyle/>
          <a:p>
            <a:r>
              <a:rPr lang="sr-Latn-RS" sz="2200" dirty="0" smtClean="0"/>
              <a:t>Primena autentifikacije i autorizacije u CRUD operacijama se obezbedjuje na sledeći način:</a:t>
            </a:r>
          </a:p>
          <a:p>
            <a:r>
              <a:rPr lang="sr-Latn-RS" sz="2200" dirty="0" smtClean="0"/>
              <a:t>IsAuthenticated se koristi da omogući pristup samo autentifikovanim korisnicima</a:t>
            </a:r>
          </a:p>
          <a:p>
            <a:r>
              <a:rPr lang="sr-Latn-RS" sz="2200" dirty="0" smtClean="0"/>
              <a:t>U CRUD operacijama korisnici mogu manipulisati samo nad svojim podatima zahvaljujući request.user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524" y="4373470"/>
            <a:ext cx="50577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27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72630"/>
          </a:xfrm>
        </p:spPr>
        <p:txBody>
          <a:bodyPr>
            <a:normAutofit fontScale="90000"/>
          </a:bodyPr>
          <a:lstStyle/>
          <a:p>
            <a:r>
              <a:rPr lang="pt-BR" dirty="0"/>
              <a:t>Django User i AbstractUser – Osnova Autentifikacije i Autorizacije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91148"/>
            <a:ext cx="9905999" cy="504394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User </a:t>
            </a:r>
            <a:r>
              <a:rPr lang="en-US" sz="2200" dirty="0" err="1" smtClean="0"/>
              <a:t>klasa</a:t>
            </a:r>
            <a:r>
              <a:rPr lang="en-US" sz="2200" dirty="0" smtClean="0"/>
              <a:t> je </a:t>
            </a:r>
            <a:r>
              <a:rPr lang="en-US" sz="2200" dirty="0" err="1" smtClean="0"/>
              <a:t>osnovna</a:t>
            </a:r>
            <a:r>
              <a:rPr lang="en-US" sz="2200" dirty="0" smtClean="0"/>
              <a:t> </a:t>
            </a:r>
            <a:r>
              <a:rPr lang="en-US" sz="2200" dirty="0" err="1" smtClean="0"/>
              <a:t>korisni</a:t>
            </a:r>
            <a:r>
              <a:rPr lang="sr-Latn-RS" sz="2200" dirty="0" smtClean="0"/>
              <a:t>čka klasa u Djangu koja sadrži sve neophodne atribute (username,password,email,name,last name...).</a:t>
            </a:r>
          </a:p>
          <a:p>
            <a:r>
              <a:rPr lang="sr-Latn-RS" sz="2200" dirty="0" smtClean="0"/>
              <a:t>Abstract User je apstraktna korinsička klasa koja nasledjuje User klasu i omogućava dodavanje dodatnih atributa u odnosu na User klas</a:t>
            </a:r>
          </a:p>
          <a:p>
            <a:r>
              <a:rPr lang="sr-Latn-RS" sz="2200" dirty="0" smtClean="0"/>
              <a:t>Korišćenjem ovih klasa kao osnovu omogućena je autentifikacija i autorizacija kroz proširenje postojećeg Django sistem korinsika.</a:t>
            </a:r>
          </a:p>
          <a:p>
            <a:r>
              <a:rPr lang="sr-Latn-RS" sz="2200" dirty="0" smtClean="0"/>
              <a:t>Podešavanje u settings.py: </a:t>
            </a:r>
            <a:endParaRPr lang="en-US" sz="2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77" y="5338915"/>
            <a:ext cx="3418067" cy="52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5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72630"/>
          </a:xfrm>
        </p:spPr>
        <p:txBody>
          <a:bodyPr>
            <a:normAutofit/>
          </a:bodyPr>
          <a:lstStyle/>
          <a:p>
            <a:r>
              <a:rPr lang="pt-BR" dirty="0"/>
              <a:t>Django User i AbstractUser – </a:t>
            </a:r>
            <a:r>
              <a:rPr lang="sr-Latn-RS" dirty="0" smtClean="0"/>
              <a:t>implementacija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664" y="2389239"/>
            <a:ext cx="5389031" cy="1445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664" y="4080388"/>
            <a:ext cx="5386729" cy="113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9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36656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Crud operacije korišćenjem Django Rest frameworka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22323"/>
            <a:ext cx="9905999" cy="4168878"/>
          </a:xfrm>
        </p:spPr>
        <p:txBody>
          <a:bodyPr>
            <a:normAutofit/>
          </a:bodyPr>
          <a:lstStyle/>
          <a:p>
            <a:r>
              <a:rPr lang="en-US" sz="2000" dirty="0" err="1"/>
              <a:t>Kr</a:t>
            </a:r>
            <a:r>
              <a:rPr lang="en-US" sz="2000" b="1" dirty="0" err="1"/>
              <a:t>eiranje</a:t>
            </a:r>
            <a:r>
              <a:rPr lang="en-US" sz="2000" b="1" dirty="0"/>
              <a:t> </a:t>
            </a:r>
            <a:r>
              <a:rPr lang="en-US" sz="2000" b="1" dirty="0" err="1"/>
              <a:t>i</a:t>
            </a:r>
            <a:r>
              <a:rPr lang="en-US" sz="2000" b="1" dirty="0"/>
              <a:t> </a:t>
            </a:r>
            <a:r>
              <a:rPr lang="en-US" sz="2000" b="1" dirty="0" err="1"/>
              <a:t>Listanje</a:t>
            </a:r>
            <a:r>
              <a:rPr lang="en-US" sz="2000" b="1" dirty="0"/>
              <a:t> (Create </a:t>
            </a:r>
            <a:r>
              <a:rPr lang="en-US" sz="2000" b="1" dirty="0" err="1"/>
              <a:t>i</a:t>
            </a:r>
            <a:r>
              <a:rPr lang="en-US" sz="2000" b="1" dirty="0"/>
              <a:t> Read All</a:t>
            </a:r>
            <a:r>
              <a:rPr lang="en-US" sz="2000" b="1" dirty="0" smtClean="0"/>
              <a:t>)</a:t>
            </a:r>
            <a:endParaRPr lang="sr-Latn-RS" sz="2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79" y="3202527"/>
            <a:ext cx="4621008" cy="3650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779" y="2257697"/>
            <a:ext cx="5469117" cy="9448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62" y="2252228"/>
            <a:ext cx="5469117" cy="95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37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36656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Crud operacije korišćenjem Django Rest frameworka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22323"/>
            <a:ext cx="9905999" cy="4168878"/>
          </a:xfrm>
        </p:spPr>
        <p:txBody>
          <a:bodyPr>
            <a:normAutofit/>
          </a:bodyPr>
          <a:lstStyle/>
          <a:p>
            <a:r>
              <a:rPr lang="pl-PL" sz="2000" b="1" dirty="0"/>
              <a:t>Čitanje po ID-u (Read by ID)</a:t>
            </a:r>
            <a:endParaRPr lang="sr-Latn-RS" sz="2000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844" y="2325421"/>
            <a:ext cx="4621008" cy="798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844" y="3123734"/>
            <a:ext cx="4621008" cy="156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3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36656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Crud operacije korišćenjem Django Rest frameworka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22323"/>
            <a:ext cx="9905999" cy="4168878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Ažuriranje</a:t>
            </a:r>
            <a:r>
              <a:rPr lang="en-US" sz="2000" b="1" dirty="0"/>
              <a:t> (Update)</a:t>
            </a:r>
            <a:endParaRPr lang="sr-Latn-RS" sz="2000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844" y="2325421"/>
            <a:ext cx="4621008" cy="798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844" y="3123734"/>
            <a:ext cx="4621008" cy="163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00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36656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Crud operacije korišćenjem Django Rest frameworka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22323"/>
            <a:ext cx="9905999" cy="4168878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Brisanje</a:t>
            </a:r>
            <a:r>
              <a:rPr lang="en-US" sz="2000" b="1" dirty="0"/>
              <a:t> (Delete)</a:t>
            </a:r>
            <a:endParaRPr lang="sr-Latn-RS" sz="2000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844" y="2325421"/>
            <a:ext cx="4621008" cy="798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843" y="3076342"/>
            <a:ext cx="4610417" cy="158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43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3469"/>
          </a:xfrm>
        </p:spPr>
        <p:txBody>
          <a:bodyPr/>
          <a:lstStyle/>
          <a:p>
            <a:r>
              <a:rPr lang="sr-Latn-RS" dirty="0" smtClean="0"/>
              <a:t>Definisanja ruta u django aplikaciji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0142"/>
            <a:ext cx="3351930" cy="4041059"/>
          </a:xfrm>
        </p:spPr>
        <p:txBody>
          <a:bodyPr/>
          <a:lstStyle/>
          <a:p>
            <a:r>
              <a:rPr lang="en-US" sz="2200" dirty="0"/>
              <a:t>U Django-u, </a:t>
            </a:r>
            <a:r>
              <a:rPr lang="en-US" sz="2200" dirty="0" err="1"/>
              <a:t>svaka</a:t>
            </a:r>
            <a:r>
              <a:rPr lang="en-US" sz="2200" dirty="0"/>
              <a:t> </a:t>
            </a:r>
            <a:r>
              <a:rPr lang="en-US" sz="2200" dirty="0" err="1"/>
              <a:t>aplikacija</a:t>
            </a:r>
            <a:r>
              <a:rPr lang="en-US" sz="2200" dirty="0"/>
              <a:t> </a:t>
            </a:r>
            <a:r>
              <a:rPr lang="en-US" sz="2200" dirty="0" err="1"/>
              <a:t>ima</a:t>
            </a:r>
            <a:r>
              <a:rPr lang="en-US" sz="2200" dirty="0"/>
              <a:t> </a:t>
            </a:r>
            <a:r>
              <a:rPr lang="en-US" sz="2200" dirty="0" err="1"/>
              <a:t>svoj</a:t>
            </a:r>
            <a:r>
              <a:rPr lang="en-US" sz="2200" dirty="0"/>
              <a:t> urls.py </a:t>
            </a:r>
            <a:r>
              <a:rPr lang="en-US" sz="2200" dirty="0" err="1"/>
              <a:t>fajl</a:t>
            </a:r>
            <a:r>
              <a:rPr lang="en-US" sz="2200" dirty="0"/>
              <a:t> </a:t>
            </a:r>
            <a:r>
              <a:rPr lang="en-US" sz="2200" dirty="0" err="1"/>
              <a:t>gde</a:t>
            </a:r>
            <a:r>
              <a:rPr lang="en-US" sz="2200" dirty="0"/>
              <a:t> se </a:t>
            </a:r>
            <a:r>
              <a:rPr lang="en-US" sz="2200" dirty="0" err="1"/>
              <a:t>definišu</a:t>
            </a:r>
            <a:r>
              <a:rPr lang="en-US" sz="2200" dirty="0"/>
              <a:t> </a:t>
            </a:r>
            <a:r>
              <a:rPr lang="en-US" sz="2200" dirty="0" err="1"/>
              <a:t>rute</a:t>
            </a:r>
            <a:r>
              <a:rPr lang="en-US" sz="2200" dirty="0"/>
              <a:t> </a:t>
            </a:r>
            <a:r>
              <a:rPr lang="en-US" sz="2200" dirty="0" err="1"/>
              <a:t>specifične</a:t>
            </a:r>
            <a:r>
              <a:rPr lang="en-US" sz="2200" dirty="0"/>
              <a:t> </a:t>
            </a:r>
            <a:r>
              <a:rPr lang="en-US" sz="2200" dirty="0" err="1"/>
              <a:t>za</a:t>
            </a:r>
            <a:r>
              <a:rPr lang="en-US" sz="2200" dirty="0"/>
              <a:t> </a:t>
            </a:r>
            <a:r>
              <a:rPr lang="en-US" sz="2200" dirty="0" err="1"/>
              <a:t>tu</a:t>
            </a:r>
            <a:r>
              <a:rPr lang="en-US" sz="2200" dirty="0"/>
              <a:t> </a:t>
            </a:r>
            <a:r>
              <a:rPr lang="en-US" sz="2200" dirty="0" err="1"/>
              <a:t>aplikaciju</a:t>
            </a:r>
            <a:r>
              <a:rPr lang="en-US" sz="2200" dirty="0"/>
              <a:t>. </a:t>
            </a:r>
            <a:r>
              <a:rPr lang="en-US" sz="2200" dirty="0" err="1"/>
              <a:t>Glavni</a:t>
            </a:r>
            <a:r>
              <a:rPr lang="en-US" sz="2200" dirty="0"/>
              <a:t> urls.py u root </a:t>
            </a:r>
            <a:r>
              <a:rPr lang="en-US" sz="2200" dirty="0" err="1"/>
              <a:t>direktorijumu</a:t>
            </a:r>
            <a:r>
              <a:rPr lang="en-US" sz="2200" dirty="0"/>
              <a:t> </a:t>
            </a:r>
            <a:r>
              <a:rPr lang="en-US" sz="2200" dirty="0" err="1" smtClean="0"/>
              <a:t>koristi</a:t>
            </a:r>
            <a:r>
              <a:rPr lang="en-US" sz="2200" dirty="0" smtClean="0"/>
              <a:t> </a:t>
            </a:r>
            <a:r>
              <a:rPr lang="en-US" sz="2200" dirty="0"/>
              <a:t>include() </a:t>
            </a:r>
            <a:r>
              <a:rPr lang="en-US" sz="2200" dirty="0" err="1"/>
              <a:t>kako</a:t>
            </a:r>
            <a:r>
              <a:rPr lang="en-US" sz="2200" dirty="0"/>
              <a:t> bi </a:t>
            </a:r>
            <a:r>
              <a:rPr lang="en-US" sz="2200" dirty="0" err="1"/>
              <a:t>učitao</a:t>
            </a:r>
            <a:r>
              <a:rPr lang="en-US" sz="2200" dirty="0"/>
              <a:t> </a:t>
            </a:r>
            <a:r>
              <a:rPr lang="en-US" sz="2200" dirty="0" err="1"/>
              <a:t>rute</a:t>
            </a:r>
            <a:r>
              <a:rPr lang="en-US" sz="2200" dirty="0"/>
              <a:t> </a:t>
            </a:r>
            <a:r>
              <a:rPr lang="en-US" sz="2200" dirty="0" err="1"/>
              <a:t>iz</a:t>
            </a:r>
            <a:r>
              <a:rPr lang="en-US" sz="2200" dirty="0"/>
              <a:t> </a:t>
            </a:r>
            <a:r>
              <a:rPr lang="en-US" sz="2200" dirty="0" err="1"/>
              <a:t>različitih</a:t>
            </a:r>
            <a:r>
              <a:rPr lang="en-US" sz="2200" dirty="0"/>
              <a:t> </a:t>
            </a:r>
            <a:r>
              <a:rPr lang="en-US" sz="2200" dirty="0" err="1"/>
              <a:t>aplikacija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510" y="1919637"/>
            <a:ext cx="6470396" cy="1401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509" y="3598747"/>
            <a:ext cx="6470397" cy="30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49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4308"/>
          </a:xfrm>
        </p:spPr>
        <p:txBody>
          <a:bodyPr/>
          <a:lstStyle/>
          <a:p>
            <a:r>
              <a:rPr lang="sr-Latn-RS" dirty="0" smtClean="0"/>
              <a:t>Integracija sa react projektom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592826"/>
            <a:ext cx="9905999" cy="4748980"/>
          </a:xfrm>
        </p:spPr>
        <p:txBody>
          <a:bodyPr>
            <a:normAutofit fontScale="70000" lnSpcReduction="20000"/>
          </a:bodyPr>
          <a:lstStyle/>
          <a:p>
            <a:r>
              <a:rPr lang="en-US" sz="2600" b="1" dirty="0"/>
              <a:t>React</a:t>
            </a:r>
            <a:r>
              <a:rPr lang="en-US" sz="2600" dirty="0"/>
              <a:t> je JavaScript </a:t>
            </a:r>
            <a:r>
              <a:rPr lang="en-US" sz="2600" dirty="0" err="1"/>
              <a:t>biblioteka</a:t>
            </a:r>
            <a:r>
              <a:rPr lang="en-US" sz="2600" dirty="0"/>
              <a:t> </a:t>
            </a:r>
            <a:r>
              <a:rPr lang="en-US" sz="2600" dirty="0" err="1"/>
              <a:t>za</a:t>
            </a:r>
            <a:r>
              <a:rPr lang="en-US" sz="2600" dirty="0"/>
              <a:t> </a:t>
            </a:r>
            <a:r>
              <a:rPr lang="en-US" sz="2600" dirty="0" err="1"/>
              <a:t>izgradnju</a:t>
            </a:r>
            <a:r>
              <a:rPr lang="en-US" sz="2600" dirty="0"/>
              <a:t> </a:t>
            </a:r>
            <a:r>
              <a:rPr lang="en-US" sz="2600" dirty="0" err="1"/>
              <a:t>korisničkih</a:t>
            </a:r>
            <a:r>
              <a:rPr lang="en-US" sz="2600" dirty="0"/>
              <a:t> </a:t>
            </a:r>
            <a:r>
              <a:rPr lang="en-US" sz="2600" dirty="0" err="1"/>
              <a:t>interfejsa</a:t>
            </a:r>
            <a:r>
              <a:rPr lang="en-US" sz="2600" dirty="0"/>
              <a:t> (UI), </a:t>
            </a:r>
            <a:r>
              <a:rPr lang="en-US" sz="2600" dirty="0" err="1"/>
              <a:t>poznata</a:t>
            </a:r>
            <a:r>
              <a:rPr lang="en-US" sz="2600" dirty="0"/>
              <a:t> </a:t>
            </a:r>
            <a:r>
              <a:rPr lang="en-US" sz="2600" dirty="0" err="1"/>
              <a:t>po</a:t>
            </a:r>
            <a:r>
              <a:rPr lang="en-US" sz="2600" dirty="0"/>
              <a:t> </a:t>
            </a:r>
            <a:r>
              <a:rPr lang="en-US" sz="2600" dirty="0" err="1"/>
              <a:t>brzini</a:t>
            </a:r>
            <a:r>
              <a:rPr lang="en-US" sz="2600" dirty="0"/>
              <a:t>, </a:t>
            </a:r>
            <a:r>
              <a:rPr lang="en-US" sz="2600" dirty="0" err="1"/>
              <a:t>fleksibilnosti</a:t>
            </a:r>
            <a:r>
              <a:rPr lang="en-US" sz="2600" dirty="0"/>
              <a:t> </a:t>
            </a:r>
            <a:r>
              <a:rPr lang="en-US" sz="2600" dirty="0" err="1"/>
              <a:t>i</a:t>
            </a:r>
            <a:r>
              <a:rPr lang="en-US" sz="2600" dirty="0"/>
              <a:t> </a:t>
            </a:r>
            <a:r>
              <a:rPr lang="en-US" sz="2600" dirty="0" err="1"/>
              <a:t>mogućnosti</a:t>
            </a:r>
            <a:r>
              <a:rPr lang="en-US" sz="2600" dirty="0"/>
              <a:t> </a:t>
            </a:r>
            <a:r>
              <a:rPr lang="en-US" sz="2600" dirty="0" err="1"/>
              <a:t>pravljenja</a:t>
            </a:r>
            <a:r>
              <a:rPr lang="en-US" sz="2600" dirty="0"/>
              <a:t> </a:t>
            </a:r>
            <a:r>
              <a:rPr lang="en-US" sz="2600" dirty="0" err="1"/>
              <a:t>interaktivnih</a:t>
            </a:r>
            <a:r>
              <a:rPr lang="en-US" sz="2600" dirty="0"/>
              <a:t> web </a:t>
            </a:r>
            <a:r>
              <a:rPr lang="en-US" sz="2600" dirty="0" err="1"/>
              <a:t>aplikacija</a:t>
            </a:r>
            <a:r>
              <a:rPr lang="en-US" sz="2600" dirty="0"/>
              <a:t> </a:t>
            </a:r>
            <a:r>
              <a:rPr lang="en-US" sz="2600" dirty="0" err="1"/>
              <a:t>kroz</a:t>
            </a:r>
            <a:r>
              <a:rPr lang="en-US" sz="2600" dirty="0"/>
              <a:t> </a:t>
            </a:r>
            <a:r>
              <a:rPr lang="en-US" sz="2600" dirty="0" err="1"/>
              <a:t>komponente</a:t>
            </a:r>
            <a:r>
              <a:rPr lang="en-US" sz="2600" dirty="0"/>
              <a:t>.</a:t>
            </a:r>
          </a:p>
          <a:p>
            <a:r>
              <a:rPr lang="sr-Latn-RS" sz="2600" dirty="0" smtClean="0"/>
              <a:t>Kreiranje React projekta:</a:t>
            </a:r>
          </a:p>
          <a:p>
            <a:pPr lvl="1"/>
            <a:r>
              <a:rPr lang="sr-Latn-RS" sz="2600" dirty="0"/>
              <a:t>Instalacija Node.js sa oficijalnog sajta: </a:t>
            </a:r>
            <a:r>
              <a:rPr lang="sr-Latn-RS" sz="2600" dirty="0">
                <a:hlinkClick r:id="rId2"/>
              </a:rPr>
              <a:t>https://</a:t>
            </a:r>
            <a:r>
              <a:rPr lang="sr-Latn-RS" sz="2600" dirty="0" smtClean="0">
                <a:hlinkClick r:id="rId2"/>
              </a:rPr>
              <a:t>nodejs.org/en</a:t>
            </a:r>
            <a:endParaRPr lang="sr-Latn-RS" sz="2600" dirty="0" smtClean="0"/>
          </a:p>
          <a:p>
            <a:pPr lvl="1"/>
            <a:r>
              <a:rPr lang="sr-Latn-RS" sz="2600" dirty="0" smtClean="0"/>
              <a:t>Kreiranje direktrorijuma u kome će se nalaziti projekat naredbom: mkdir frontend</a:t>
            </a:r>
          </a:p>
          <a:p>
            <a:pPr lvl="1"/>
            <a:r>
              <a:rPr lang="sr-Latn-RS" sz="2600" dirty="0" smtClean="0"/>
              <a:t>Pozicioniranje u odgovarajući direktorijum komandom: cd frontend</a:t>
            </a:r>
          </a:p>
          <a:p>
            <a:pPr lvl="1"/>
            <a:r>
              <a:rPr lang="sr-Latn-RS" sz="2600" dirty="0" smtClean="0"/>
              <a:t>Korišćenjem Vite-a kreiranje React projekta se obavlja: naredbom:</a:t>
            </a:r>
          </a:p>
          <a:p>
            <a:pPr marL="457200" lvl="1" indent="0">
              <a:buNone/>
            </a:pPr>
            <a:r>
              <a:rPr lang="sr-Latn-RS" sz="2600" dirty="0" smtClean="0"/>
              <a:t>	</a:t>
            </a:r>
            <a:r>
              <a:rPr lang="en-US" sz="2600" dirty="0" err="1" smtClean="0"/>
              <a:t>npm</a:t>
            </a:r>
            <a:r>
              <a:rPr lang="en-US" sz="2600" dirty="0" smtClean="0"/>
              <a:t> </a:t>
            </a:r>
            <a:r>
              <a:rPr lang="en-US" sz="2600" dirty="0"/>
              <a:t>create </a:t>
            </a:r>
            <a:r>
              <a:rPr lang="en-US" sz="2600" dirty="0" err="1"/>
              <a:t>vite@latest</a:t>
            </a:r>
            <a:r>
              <a:rPr lang="en-US" sz="2600" dirty="0"/>
              <a:t> </a:t>
            </a:r>
            <a:r>
              <a:rPr lang="sr-Latn-RS" sz="2600" dirty="0" smtClean="0"/>
              <a:t>api</a:t>
            </a:r>
            <a:r>
              <a:rPr lang="en-US" sz="2600" dirty="0" smtClean="0"/>
              <a:t> </a:t>
            </a:r>
            <a:r>
              <a:rPr lang="en-US" sz="2600" dirty="0"/>
              <a:t>-- --template </a:t>
            </a:r>
            <a:r>
              <a:rPr lang="en-US" sz="2600" dirty="0" err="1" smtClean="0"/>
              <a:t>reac</a:t>
            </a:r>
            <a:r>
              <a:rPr lang="sr-Latn-RS" sz="2600" dirty="0" smtClean="0"/>
              <a:t>t</a:t>
            </a:r>
          </a:p>
          <a:p>
            <a:pPr lvl="1"/>
            <a:r>
              <a:rPr lang="sr-Latn-RS" sz="2600" dirty="0" smtClean="0"/>
              <a:t>Pozicioniranje u react projekat komandom: cd api</a:t>
            </a:r>
          </a:p>
          <a:p>
            <a:pPr lvl="1"/>
            <a:r>
              <a:rPr lang="sr-Latn-RS" sz="2600" dirty="0" smtClean="0"/>
              <a:t>Instalacija neophodnih zavisnosti npm install</a:t>
            </a:r>
          </a:p>
          <a:p>
            <a:pPr lvl="1"/>
            <a:r>
              <a:rPr lang="sr-Latn-RS" sz="2600" dirty="0" smtClean="0"/>
              <a:t>Pokretanje React projekta komandom npm run dev</a:t>
            </a:r>
            <a:endParaRPr lang="sr-Latn-RS" sz="2600" dirty="0"/>
          </a:p>
          <a:p>
            <a:pPr lvl="1"/>
            <a:endParaRPr lang="sr-Latn-RS" sz="1800" dirty="0" smtClean="0"/>
          </a:p>
          <a:p>
            <a:pPr lvl="1"/>
            <a:endParaRPr lang="sr-Latn-RS" sz="1800" dirty="0" smtClean="0"/>
          </a:p>
          <a:p>
            <a:pPr marL="914400" lvl="2" indent="0">
              <a:buNone/>
            </a:pPr>
            <a:r>
              <a:rPr lang="sr-Latn-RS" sz="1600" dirty="0" smtClean="0"/>
              <a:t> </a:t>
            </a:r>
            <a:endParaRPr lang="sr-Latn-R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254" y="5420186"/>
            <a:ext cx="3276600" cy="1228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408" y="4520227"/>
            <a:ext cx="4335485" cy="212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5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4308"/>
          </a:xfrm>
        </p:spPr>
        <p:txBody>
          <a:bodyPr/>
          <a:lstStyle/>
          <a:p>
            <a:r>
              <a:rPr lang="sr-Latn-RS" dirty="0" smtClean="0"/>
              <a:t>Konfiguracija COrs na Django backendu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592826"/>
            <a:ext cx="9905999" cy="4748980"/>
          </a:xfrm>
        </p:spPr>
        <p:txBody>
          <a:bodyPr>
            <a:normAutofit/>
          </a:bodyPr>
          <a:lstStyle/>
          <a:p>
            <a:pPr lvl="1"/>
            <a:r>
              <a:rPr lang="en-US" sz="1800" dirty="0"/>
              <a:t>CORS (Cross-Origin Resource Sharing) </a:t>
            </a:r>
            <a:r>
              <a:rPr lang="en-US" sz="1800" dirty="0" err="1"/>
              <a:t>omogućava</a:t>
            </a:r>
            <a:r>
              <a:rPr lang="en-US" sz="1800" dirty="0"/>
              <a:t> frontend </a:t>
            </a:r>
            <a:r>
              <a:rPr lang="en-US" sz="1800" dirty="0" err="1"/>
              <a:t>aplikaciji</a:t>
            </a:r>
            <a:r>
              <a:rPr lang="en-US" sz="1800" dirty="0"/>
              <a:t> (React) da </a:t>
            </a:r>
            <a:r>
              <a:rPr lang="en-US" sz="1800" dirty="0" err="1"/>
              <a:t>šalje</a:t>
            </a:r>
            <a:r>
              <a:rPr lang="en-US" sz="1800" dirty="0"/>
              <a:t> </a:t>
            </a:r>
            <a:r>
              <a:rPr lang="en-US" sz="1800" dirty="0" err="1"/>
              <a:t>zahteve</a:t>
            </a:r>
            <a:r>
              <a:rPr lang="en-US" sz="1800" dirty="0"/>
              <a:t> </a:t>
            </a:r>
            <a:r>
              <a:rPr lang="en-US" sz="1800" dirty="0" err="1"/>
              <a:t>ka</a:t>
            </a:r>
            <a:r>
              <a:rPr lang="en-US" sz="1800" dirty="0"/>
              <a:t> backend </a:t>
            </a:r>
            <a:r>
              <a:rPr lang="en-US" sz="1800" dirty="0" err="1"/>
              <a:t>serveru</a:t>
            </a:r>
            <a:r>
              <a:rPr lang="en-US" sz="1800" dirty="0"/>
              <a:t> (Django) </a:t>
            </a:r>
            <a:r>
              <a:rPr lang="en-US" sz="1800" dirty="0" err="1"/>
              <a:t>koji</a:t>
            </a:r>
            <a:r>
              <a:rPr lang="en-US" sz="1800" dirty="0"/>
              <a:t> se </a:t>
            </a:r>
            <a:r>
              <a:rPr lang="en-US" sz="1800" dirty="0" err="1"/>
              <a:t>nalazi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drugoj</a:t>
            </a:r>
            <a:r>
              <a:rPr lang="en-US" sz="1800" dirty="0"/>
              <a:t> </a:t>
            </a:r>
            <a:r>
              <a:rPr lang="en-US" sz="1800" dirty="0" err="1"/>
              <a:t>domeni</a:t>
            </a:r>
            <a:r>
              <a:rPr lang="en-US" sz="1800" dirty="0"/>
              <a:t> </a:t>
            </a:r>
            <a:r>
              <a:rPr lang="en-US" sz="1800" dirty="0" err="1"/>
              <a:t>ili</a:t>
            </a:r>
            <a:r>
              <a:rPr lang="en-US" sz="1800" dirty="0"/>
              <a:t> </a:t>
            </a:r>
            <a:r>
              <a:rPr lang="en-US" sz="1800" dirty="0" err="1"/>
              <a:t>portu</a:t>
            </a:r>
            <a:r>
              <a:rPr lang="en-US" sz="1800" dirty="0" smtClean="0"/>
              <a:t>.</a:t>
            </a:r>
            <a:endParaRPr lang="sr-Latn-RS" sz="1800" dirty="0" smtClean="0"/>
          </a:p>
          <a:p>
            <a:pPr lvl="1"/>
            <a:r>
              <a:rPr lang="sr-Latn-RS" sz="1800" dirty="0" smtClean="0"/>
              <a:t>Koraci u konfiguraciji CORS-a:</a:t>
            </a:r>
            <a:endParaRPr lang="sr-Latn-RS" sz="1600" dirty="0"/>
          </a:p>
          <a:p>
            <a:pPr marL="800100" lvl="1" indent="-342900">
              <a:buFont typeface="+mj-lt"/>
              <a:buAutoNum type="arabicPeriod"/>
            </a:pPr>
            <a:r>
              <a:rPr lang="sr-Latn-RS" sz="1600" dirty="0" smtClean="0"/>
              <a:t>Instalacija django-cors-headers paketa komandom: pip install django-cors-headers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sr-Latn-RS" sz="1600" dirty="0" smtClean="0"/>
              <a:t>Dodavanje corsheadersa u INSTALLED</a:t>
            </a:r>
            <a:r>
              <a:rPr lang="en-US" sz="1600" dirty="0" smtClean="0"/>
              <a:t>_</a:t>
            </a:r>
            <a:r>
              <a:rPr lang="sr-Cyrl-RS" sz="1600" dirty="0" smtClean="0"/>
              <a:t>А</a:t>
            </a:r>
            <a:r>
              <a:rPr lang="sr-Latn-RS" sz="1600" dirty="0" smtClean="0"/>
              <a:t>PPS u settings.py:</a:t>
            </a:r>
          </a:p>
          <a:p>
            <a:pPr marL="800100" lvl="1" indent="-342900">
              <a:buFont typeface="+mj-lt"/>
              <a:buAutoNum type="arabicPeriod"/>
            </a:pPr>
            <a:endParaRPr lang="sr-Latn-RS" sz="1600" dirty="0"/>
          </a:p>
          <a:p>
            <a:pPr marL="800100" lvl="1" indent="-342900">
              <a:buFont typeface="+mj-lt"/>
              <a:buAutoNum type="arabicPeriod"/>
            </a:pPr>
            <a:endParaRPr lang="sr-Latn-RS" sz="1600" dirty="0" smtClean="0"/>
          </a:p>
          <a:p>
            <a:pPr marL="800100" lvl="1" indent="-342900">
              <a:buFont typeface="+mj-lt"/>
              <a:buAutoNum type="arabicPeriod"/>
            </a:pPr>
            <a:endParaRPr lang="sr-Latn-RS" sz="1600" dirty="0"/>
          </a:p>
          <a:p>
            <a:pPr marL="800100" lvl="1" indent="-342900">
              <a:buFont typeface="+mj-lt"/>
              <a:buAutoNum type="arabicPeriod"/>
            </a:pPr>
            <a:endParaRPr lang="sr-Latn-RS" sz="1800" dirty="0" smtClean="0"/>
          </a:p>
          <a:p>
            <a:pPr marL="800100" lvl="1" indent="-342900">
              <a:buFont typeface="+mj-lt"/>
              <a:buAutoNum type="arabicPeriod"/>
            </a:pPr>
            <a:endParaRPr lang="sr-Latn-RS" sz="1800" dirty="0"/>
          </a:p>
          <a:p>
            <a:pPr marL="800100" lvl="1" indent="-342900">
              <a:buFont typeface="+mj-lt"/>
              <a:buAutoNum type="arabicPeriod"/>
            </a:pPr>
            <a:endParaRPr lang="sr-Latn-RS" sz="18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70" y="3775838"/>
            <a:ext cx="2813717" cy="213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06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Šta je Django?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21682"/>
            <a:ext cx="9905999" cy="4220325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Django je web framework visokog nivoa napisan u programskom jeziku Python.</a:t>
            </a:r>
          </a:p>
          <a:p>
            <a:r>
              <a:rPr lang="sr-Latn-RS" dirty="0"/>
              <a:t>Dizajniran da omogući brz razvoj i da podstakne brz i pragmatičan dizajn koda</a:t>
            </a:r>
          </a:p>
          <a:p>
            <a:r>
              <a:rPr lang="sr-Latn-RS" dirty="0"/>
              <a:t>Baziran je na MVT arhitekturi</a:t>
            </a:r>
          </a:p>
          <a:p>
            <a:r>
              <a:rPr lang="en-US" dirty="0"/>
              <a:t>“Buttery included” </a:t>
            </a:r>
            <a:r>
              <a:rPr lang="en-US" dirty="0" err="1"/>
              <a:t>pristup</a:t>
            </a:r>
            <a:endParaRPr lang="en-US" dirty="0"/>
          </a:p>
          <a:p>
            <a:r>
              <a:rPr lang="en-US" dirty="0" err="1"/>
              <a:t>Jedan</a:t>
            </a:r>
            <a:r>
              <a:rPr lang="en-US" dirty="0"/>
              <a:t> od </a:t>
            </a:r>
            <a:r>
              <a:rPr lang="en-US" dirty="0" err="1"/>
              <a:t>najpopularnijih</a:t>
            </a:r>
            <a:r>
              <a:rPr lang="en-US" dirty="0"/>
              <a:t> web </a:t>
            </a:r>
            <a:r>
              <a:rPr lang="en-US" dirty="0" err="1"/>
              <a:t>frameworka</a:t>
            </a:r>
            <a:r>
              <a:rPr lang="en-US" dirty="0"/>
              <a:t> </a:t>
            </a:r>
            <a:r>
              <a:rPr lang="en-US" dirty="0" err="1"/>
              <a:t>danas</a:t>
            </a:r>
            <a:endParaRPr lang="en-US" dirty="0"/>
          </a:p>
          <a:p>
            <a:r>
              <a:rPr lang="en-US" dirty="0"/>
              <a:t>"The web framework for perfectionists with deadlines."</a:t>
            </a:r>
          </a:p>
          <a:p>
            <a:endParaRPr lang="sr-Latn-R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792" y="3512389"/>
            <a:ext cx="3574212" cy="178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07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4308"/>
          </a:xfrm>
        </p:spPr>
        <p:txBody>
          <a:bodyPr/>
          <a:lstStyle/>
          <a:p>
            <a:r>
              <a:rPr lang="sr-Latn-RS" dirty="0" smtClean="0"/>
              <a:t>Konfiguracija COrs na Django backendu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592826"/>
            <a:ext cx="9905999" cy="4748980"/>
          </a:xfrm>
        </p:spPr>
        <p:txBody>
          <a:bodyPr>
            <a:normAutofit/>
          </a:bodyPr>
          <a:lstStyle/>
          <a:p>
            <a:pPr marL="800100" lvl="1" indent="-342900">
              <a:buAutoNum type="arabicPeriod" startAt="3"/>
            </a:pPr>
            <a:r>
              <a:rPr lang="sr-Latn-RS" sz="1600" dirty="0" smtClean="0"/>
              <a:t>Dodavanje middleware-a za CORS u settings.py:</a:t>
            </a:r>
          </a:p>
          <a:p>
            <a:pPr marL="800100" lvl="1" indent="-342900">
              <a:buAutoNum type="arabicPeriod" startAt="3"/>
            </a:pPr>
            <a:endParaRPr lang="sr-Latn-RS" sz="1600" dirty="0"/>
          </a:p>
          <a:p>
            <a:pPr marL="800100" lvl="1" indent="-342900">
              <a:buAutoNum type="arabicPeriod" startAt="3"/>
            </a:pPr>
            <a:endParaRPr lang="sr-Latn-RS" sz="1600" dirty="0" smtClean="0"/>
          </a:p>
          <a:p>
            <a:pPr marL="800100" lvl="1" indent="-342900">
              <a:buAutoNum type="arabicPeriod" startAt="3"/>
            </a:pPr>
            <a:endParaRPr lang="sr-Latn-RS" sz="1600" dirty="0"/>
          </a:p>
          <a:p>
            <a:pPr marL="800100" lvl="1" indent="-342900">
              <a:buAutoNum type="arabicPeriod" startAt="3"/>
            </a:pPr>
            <a:endParaRPr lang="sr-Latn-RS" sz="1600" dirty="0" smtClean="0"/>
          </a:p>
          <a:p>
            <a:pPr marL="800100" lvl="1" indent="-342900">
              <a:buAutoNum type="arabicPeriod" startAt="3"/>
            </a:pPr>
            <a:endParaRPr lang="sr-Latn-RS" sz="1600" dirty="0"/>
          </a:p>
          <a:p>
            <a:pPr marL="800100" lvl="1" indent="-342900">
              <a:buAutoNum type="arabicPeriod" startAt="3"/>
            </a:pPr>
            <a:endParaRPr lang="sr-Latn-RS" sz="1600" dirty="0" smtClean="0"/>
          </a:p>
          <a:p>
            <a:pPr marL="800100" lvl="1" indent="-342900">
              <a:buAutoNum type="arabicPeriod" startAt="3"/>
            </a:pPr>
            <a:endParaRPr lang="sr-Latn-RS" sz="1600" dirty="0"/>
          </a:p>
          <a:p>
            <a:pPr marL="800100" lvl="1" indent="-342900">
              <a:buAutoNum type="arabicPeriod" startAt="3"/>
            </a:pPr>
            <a:r>
              <a:rPr lang="sr-Latn-RS" sz="1600" dirty="0" smtClean="0"/>
              <a:t>Omogućavanje pristup specifičnim domenima u settings.py:</a:t>
            </a:r>
          </a:p>
          <a:p>
            <a:pPr marL="457200" lvl="1" indent="0">
              <a:buNone/>
            </a:pPr>
            <a:endParaRPr lang="sr-Latn-RS" sz="1600" dirty="0" smtClean="0"/>
          </a:p>
          <a:p>
            <a:pPr marL="800100" lvl="1" indent="-342900">
              <a:buAutoNum type="arabicPeriod" startAt="3"/>
            </a:pPr>
            <a:endParaRPr lang="sr-Latn-RS" sz="1600" dirty="0" smtClean="0"/>
          </a:p>
          <a:p>
            <a:pPr marL="800100" lvl="1" indent="-342900">
              <a:buAutoNum type="arabicPeriod" startAt="3"/>
            </a:pPr>
            <a:endParaRPr lang="sr-Latn-RS" sz="1600" dirty="0"/>
          </a:p>
          <a:p>
            <a:pPr marL="800100" lvl="1" indent="-342900">
              <a:buAutoNum type="arabicPeriod" startAt="3"/>
            </a:pPr>
            <a:endParaRPr lang="sr-Latn-RS" sz="1600" dirty="0" smtClean="0"/>
          </a:p>
          <a:p>
            <a:pPr marL="800100" lvl="1" indent="-342900">
              <a:buAutoNum type="arabicPeriod" startAt="3"/>
            </a:pPr>
            <a:endParaRPr lang="sr-Latn-RS" sz="1600" dirty="0"/>
          </a:p>
          <a:p>
            <a:pPr marL="800100" lvl="1" indent="-342900">
              <a:buAutoNum type="arabicPeriod" startAt="3"/>
            </a:pPr>
            <a:endParaRPr lang="sr-Latn-RS" sz="1600" dirty="0" smtClean="0"/>
          </a:p>
          <a:p>
            <a:pPr marL="800100" lvl="1" indent="-342900">
              <a:buFont typeface="+mj-lt"/>
              <a:buAutoNum type="arabicPeriod"/>
            </a:pPr>
            <a:endParaRPr lang="sr-Latn-RS" sz="1600" dirty="0"/>
          </a:p>
          <a:p>
            <a:pPr marL="800100" lvl="1" indent="-342900">
              <a:buFont typeface="+mj-lt"/>
              <a:buAutoNum type="arabicPeriod"/>
            </a:pPr>
            <a:endParaRPr lang="sr-Latn-RS" sz="1800" dirty="0" smtClean="0"/>
          </a:p>
          <a:p>
            <a:pPr marL="800100" lvl="1" indent="-342900">
              <a:buFont typeface="+mj-lt"/>
              <a:buAutoNum type="arabicPeriod"/>
            </a:pPr>
            <a:endParaRPr lang="sr-Latn-RS" sz="1800" dirty="0"/>
          </a:p>
          <a:p>
            <a:pPr marL="800100" lvl="1" indent="-342900">
              <a:buFont typeface="+mj-lt"/>
              <a:buAutoNum type="arabicPeriod"/>
            </a:pPr>
            <a:endParaRPr lang="sr-Latn-RS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463" y="2137722"/>
            <a:ext cx="5081895" cy="2059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47" y="4870348"/>
            <a:ext cx="29813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17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18669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Slanje podataka iz react-a ka django projektu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37187"/>
            <a:ext cx="9905999" cy="4454014"/>
          </a:xfrm>
        </p:spPr>
        <p:txBody>
          <a:bodyPr>
            <a:normAutofit/>
          </a:bodyPr>
          <a:lstStyle/>
          <a:p>
            <a:r>
              <a:rPr lang="en-US" sz="2200" dirty="0" err="1"/>
              <a:t>Axios</a:t>
            </a:r>
            <a:r>
              <a:rPr lang="en-US" sz="2200" dirty="0"/>
              <a:t> je </a:t>
            </a:r>
            <a:r>
              <a:rPr lang="en-US" sz="2200" dirty="0" err="1"/>
              <a:t>popularna</a:t>
            </a:r>
            <a:r>
              <a:rPr lang="en-US" sz="2200" dirty="0"/>
              <a:t> </a:t>
            </a:r>
            <a:r>
              <a:rPr lang="en-US" sz="2200" dirty="0" err="1"/>
              <a:t>biblioteka</a:t>
            </a:r>
            <a:r>
              <a:rPr lang="en-US" sz="2200" dirty="0"/>
              <a:t> u React-u </a:t>
            </a:r>
            <a:r>
              <a:rPr lang="en-US" sz="2200" dirty="0" err="1"/>
              <a:t>za</a:t>
            </a:r>
            <a:r>
              <a:rPr lang="en-US" sz="2200" dirty="0"/>
              <a:t> </a:t>
            </a:r>
            <a:r>
              <a:rPr lang="en-US" sz="2200" dirty="0" err="1"/>
              <a:t>slanje</a:t>
            </a:r>
            <a:r>
              <a:rPr lang="en-US" sz="2200" dirty="0"/>
              <a:t> HTTP </a:t>
            </a:r>
            <a:r>
              <a:rPr lang="en-US" sz="2200" dirty="0" err="1"/>
              <a:t>zahteva</a:t>
            </a:r>
            <a:r>
              <a:rPr lang="en-US" sz="2200" dirty="0"/>
              <a:t> </a:t>
            </a:r>
            <a:r>
              <a:rPr lang="en-US" sz="2200" dirty="0" err="1"/>
              <a:t>ka</a:t>
            </a:r>
            <a:r>
              <a:rPr lang="en-US" sz="2200" dirty="0"/>
              <a:t> API-</a:t>
            </a:r>
            <a:r>
              <a:rPr lang="en-US" sz="2200" dirty="0" err="1"/>
              <a:t>ju</a:t>
            </a:r>
            <a:r>
              <a:rPr lang="en-US" sz="2200" dirty="0"/>
              <a:t>.</a:t>
            </a:r>
          </a:p>
          <a:p>
            <a:r>
              <a:rPr lang="sr-Latn-RS" sz="2200" dirty="0" smtClean="0"/>
              <a:t>Instalacija Axios-a u frontend folderu komandom: npm install axios</a:t>
            </a:r>
          </a:p>
          <a:p>
            <a:r>
              <a:rPr lang="sr-Latn-RS" sz="2200" dirty="0" smtClean="0"/>
              <a:t>Setupovanje axiosa i dodavanje tokena u headeru zahteva ukoliko token postoji: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686" y="3161596"/>
            <a:ext cx="4345449" cy="358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28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16992"/>
          </a:xfrm>
        </p:spPr>
        <p:txBody>
          <a:bodyPr/>
          <a:lstStyle/>
          <a:p>
            <a:r>
              <a:rPr lang="sr-Latn-RS" dirty="0" smtClean="0"/>
              <a:t>Demonstracija projekta</a:t>
            </a:r>
            <a:endParaRPr lang="en-US" dirty="0"/>
          </a:p>
        </p:txBody>
      </p:sp>
      <p:pic>
        <p:nvPicPr>
          <p:cNvPr id="5" name="djangoprojeka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1651" y="1435510"/>
            <a:ext cx="9281652" cy="522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52" y="2801279"/>
            <a:ext cx="9905998" cy="1478570"/>
          </a:xfrm>
        </p:spPr>
        <p:txBody>
          <a:bodyPr/>
          <a:lstStyle/>
          <a:p>
            <a:pPr algn="ctr"/>
            <a:r>
              <a:rPr lang="sr-Latn-RS" dirty="0" smtClean="0"/>
              <a:t>Hvala na pažnji </a:t>
            </a:r>
            <a:r>
              <a:rPr lang="sr-Latn-R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64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316594"/>
            <a:ext cx="9905998" cy="1478570"/>
          </a:xfrm>
        </p:spPr>
        <p:txBody>
          <a:bodyPr/>
          <a:lstStyle/>
          <a:p>
            <a:r>
              <a:rPr lang="en-US" err="1"/>
              <a:t>Istorija</a:t>
            </a:r>
            <a:r>
              <a:rPr lang="en-US"/>
              <a:t> </a:t>
            </a:r>
            <a:r>
              <a:rPr lang="en-US" err="1"/>
              <a:t>Djanga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4394268"/>
              </p:ext>
            </p:extLst>
          </p:nvPr>
        </p:nvGraphicFramePr>
        <p:xfrm>
          <a:off x="-1608496" y="1538652"/>
          <a:ext cx="12423034" cy="4809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2931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572" y="398949"/>
            <a:ext cx="9905998" cy="1478570"/>
          </a:xfrm>
        </p:spPr>
        <p:txBody>
          <a:bodyPr/>
          <a:lstStyle/>
          <a:p>
            <a:r>
              <a:rPr lang="sr-Latn-RS"/>
              <a:t>ključne karakteristike Djanga</a:t>
            </a:r>
            <a:endParaRPr lang="en-US"/>
          </a:p>
        </p:txBody>
      </p:sp>
      <p:pic>
        <p:nvPicPr>
          <p:cNvPr id="5" name="Čuvar mesta za sadržaj 3" descr="Gauge outline">
            <a:extLst>
              <a:ext uri="{FF2B5EF4-FFF2-40B4-BE49-F238E27FC236}">
                <a16:creationId xmlns:a16="http://schemas.microsoft.com/office/drawing/2014/main" id="{47DC4D08-27E9-3AB8-9764-AB7484B63E1D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03148" y="2037266"/>
            <a:ext cx="794659" cy="751115"/>
          </a:xfrm>
          <a:prstGeom prst="rect">
            <a:avLst/>
          </a:prstGeom>
        </p:spPr>
      </p:pic>
      <p:pic>
        <p:nvPicPr>
          <p:cNvPr id="6" name="Grafika 5" descr="Briefcase outline">
            <a:extLst>
              <a:ext uri="{FF2B5EF4-FFF2-40B4-BE49-F238E27FC236}">
                <a16:creationId xmlns:a16="http://schemas.microsoft.com/office/drawing/2014/main" id="{28A91244-D680-C3C6-777F-48F5DBC9B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484642" y="2948128"/>
            <a:ext cx="794658" cy="914400"/>
          </a:xfrm>
          <a:prstGeom prst="rect">
            <a:avLst/>
          </a:prstGeom>
        </p:spPr>
      </p:pic>
      <p:pic>
        <p:nvPicPr>
          <p:cNvPr id="7" name="Grafika 6" descr="Shield Tick with solid fill">
            <a:extLst>
              <a:ext uri="{FF2B5EF4-FFF2-40B4-BE49-F238E27FC236}">
                <a16:creationId xmlns:a16="http://schemas.microsoft.com/office/drawing/2014/main" id="{DE7A9D29-0183-369E-634B-631D5AEF93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503148" y="4062621"/>
            <a:ext cx="757646" cy="757646"/>
          </a:xfrm>
          <a:prstGeom prst="rect">
            <a:avLst/>
          </a:prstGeom>
        </p:spPr>
      </p:pic>
      <p:pic>
        <p:nvPicPr>
          <p:cNvPr id="8" name="Grafika 7" descr="Upward trend with solid fill">
            <a:extLst>
              <a:ext uri="{FF2B5EF4-FFF2-40B4-BE49-F238E27FC236}">
                <a16:creationId xmlns:a16="http://schemas.microsoft.com/office/drawing/2014/main" id="{FBF5C126-3A67-5793-4050-DF69D3DC2E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440909" y="5008095"/>
            <a:ext cx="812075" cy="920932"/>
          </a:xfrm>
          <a:prstGeom prst="rect">
            <a:avLst/>
          </a:prstGeom>
        </p:spPr>
      </p:pic>
      <p:pic>
        <p:nvPicPr>
          <p:cNvPr id="3" name="Grafika 2" descr="Database outline">
            <a:extLst>
              <a:ext uri="{FF2B5EF4-FFF2-40B4-BE49-F238E27FC236}">
                <a16:creationId xmlns:a16="http://schemas.microsoft.com/office/drawing/2014/main" id="{7F7D2C46-F0FC-EBB3-2927-34C67FFE27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096000" y="2118130"/>
            <a:ext cx="794658" cy="751115"/>
          </a:xfrm>
          <a:prstGeom prst="rect">
            <a:avLst/>
          </a:prstGeom>
        </p:spPr>
      </p:pic>
      <p:pic>
        <p:nvPicPr>
          <p:cNvPr id="4" name="Grafika 3" descr="Users with solid fill">
            <a:extLst>
              <a:ext uri="{FF2B5EF4-FFF2-40B4-BE49-F238E27FC236}">
                <a16:creationId xmlns:a16="http://schemas.microsoft.com/office/drawing/2014/main" id="{130F1CD3-0F45-E2F0-6E59-873154929C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128657" y="3109856"/>
            <a:ext cx="762001" cy="772886"/>
          </a:xfrm>
          <a:prstGeom prst="rect">
            <a:avLst/>
          </a:prstGeom>
        </p:spPr>
      </p:pic>
      <p:pic>
        <p:nvPicPr>
          <p:cNvPr id="9" name="Grafika 8" descr="Gears with solid fill">
            <a:extLst>
              <a:ext uri="{FF2B5EF4-FFF2-40B4-BE49-F238E27FC236}">
                <a16:creationId xmlns:a16="http://schemas.microsoft.com/office/drawing/2014/main" id="{8C8CFDDF-AFB3-C5CE-1E46-AC8711B560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36129" y="4062621"/>
            <a:ext cx="914400" cy="914400"/>
          </a:xfrm>
          <a:prstGeom prst="rect">
            <a:avLst/>
          </a:prstGeom>
        </p:spPr>
      </p:pic>
      <p:sp>
        <p:nvSpPr>
          <p:cNvPr id="10" name="Okvir za tekst 9">
            <a:extLst>
              <a:ext uri="{FF2B5EF4-FFF2-40B4-BE49-F238E27FC236}">
                <a16:creationId xmlns:a16="http://schemas.microsoft.com/office/drawing/2014/main" id="{D25B1A3C-6D71-80C7-38C8-6C2681A575D4}"/>
              </a:ext>
            </a:extLst>
          </p:cNvPr>
          <p:cNvSpPr txBox="1"/>
          <p:nvPr/>
        </p:nvSpPr>
        <p:spPr>
          <a:xfrm>
            <a:off x="2568851" y="222994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 smtClean="0"/>
              <a:t>Brzina</a:t>
            </a:r>
            <a:r>
              <a:rPr lang="en-US" dirty="0" smtClean="0"/>
              <a:t> </a:t>
            </a:r>
            <a:r>
              <a:rPr lang="en-US" dirty="0" err="1" smtClean="0"/>
              <a:t>razvoja</a:t>
            </a:r>
            <a:endParaRPr lang="sr-Latn-RS" dirty="0"/>
          </a:p>
        </p:txBody>
      </p:sp>
      <p:sp>
        <p:nvSpPr>
          <p:cNvPr id="11" name="Okvir za tekst 9">
            <a:extLst>
              <a:ext uri="{FF2B5EF4-FFF2-40B4-BE49-F238E27FC236}">
                <a16:creationId xmlns:a16="http://schemas.microsoft.com/office/drawing/2014/main" id="{D25B1A3C-6D71-80C7-38C8-6C2681A575D4}"/>
              </a:ext>
            </a:extLst>
          </p:cNvPr>
          <p:cNvSpPr txBox="1"/>
          <p:nvPr/>
        </p:nvSpPr>
        <p:spPr>
          <a:xfrm>
            <a:off x="2568851" y="322244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 smtClean="0"/>
              <a:t>Potpuno</a:t>
            </a:r>
            <a:r>
              <a:rPr lang="en-US" dirty="0" smtClean="0"/>
              <a:t> </a:t>
            </a:r>
            <a:r>
              <a:rPr lang="en-US" dirty="0" err="1" smtClean="0"/>
              <a:t>opremljen</a:t>
            </a:r>
            <a:endParaRPr lang="sr-Latn-RS" dirty="0"/>
          </a:p>
        </p:txBody>
      </p:sp>
      <p:sp>
        <p:nvSpPr>
          <p:cNvPr id="12" name="Okvir za tekst 9">
            <a:extLst>
              <a:ext uri="{FF2B5EF4-FFF2-40B4-BE49-F238E27FC236}">
                <a16:creationId xmlns:a16="http://schemas.microsoft.com/office/drawing/2014/main" id="{D25B1A3C-6D71-80C7-38C8-6C2681A575D4}"/>
              </a:ext>
            </a:extLst>
          </p:cNvPr>
          <p:cNvSpPr txBox="1"/>
          <p:nvPr/>
        </p:nvSpPr>
        <p:spPr>
          <a:xfrm>
            <a:off x="2568851" y="42557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 smtClean="0"/>
              <a:t>Sigurnost</a:t>
            </a:r>
            <a:endParaRPr lang="sr-Latn-RS" dirty="0"/>
          </a:p>
        </p:txBody>
      </p:sp>
      <p:sp>
        <p:nvSpPr>
          <p:cNvPr id="13" name="Okvir za tekst 9">
            <a:extLst>
              <a:ext uri="{FF2B5EF4-FFF2-40B4-BE49-F238E27FC236}">
                <a16:creationId xmlns:a16="http://schemas.microsoft.com/office/drawing/2014/main" id="{D25B1A3C-6D71-80C7-38C8-6C2681A575D4}"/>
              </a:ext>
            </a:extLst>
          </p:cNvPr>
          <p:cNvSpPr txBox="1"/>
          <p:nvPr/>
        </p:nvSpPr>
        <p:spPr>
          <a:xfrm>
            <a:off x="2568851" y="528568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 smtClean="0"/>
              <a:t>Skalabilnost</a:t>
            </a:r>
            <a:endParaRPr lang="sr-Latn-RS" dirty="0"/>
          </a:p>
        </p:txBody>
      </p:sp>
      <p:sp>
        <p:nvSpPr>
          <p:cNvPr id="14" name="Okvir za tekst 9">
            <a:extLst>
              <a:ext uri="{FF2B5EF4-FFF2-40B4-BE49-F238E27FC236}">
                <a16:creationId xmlns:a16="http://schemas.microsoft.com/office/drawing/2014/main" id="{D25B1A3C-6D71-80C7-38C8-6C2681A575D4}"/>
              </a:ext>
            </a:extLst>
          </p:cNvPr>
          <p:cNvSpPr txBox="1"/>
          <p:nvPr/>
        </p:nvSpPr>
        <p:spPr>
          <a:xfrm>
            <a:off x="7155598" y="2233863"/>
            <a:ext cx="34435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smtClean="0"/>
              <a:t>ORM(</a:t>
            </a:r>
            <a:r>
              <a:rPr lang="en-US" dirty="0" err="1" smtClean="0"/>
              <a:t>Objcet</a:t>
            </a:r>
            <a:r>
              <a:rPr lang="en-US" dirty="0" smtClean="0"/>
              <a:t>-Relational Mapper)</a:t>
            </a:r>
            <a:endParaRPr lang="sr-Latn-RS" dirty="0"/>
          </a:p>
        </p:txBody>
      </p:sp>
      <p:sp>
        <p:nvSpPr>
          <p:cNvPr id="15" name="Okvir za tekst 9">
            <a:extLst>
              <a:ext uri="{FF2B5EF4-FFF2-40B4-BE49-F238E27FC236}">
                <a16:creationId xmlns:a16="http://schemas.microsoft.com/office/drawing/2014/main" id="{D25B1A3C-6D71-80C7-38C8-6C2681A575D4}"/>
              </a:ext>
            </a:extLst>
          </p:cNvPr>
          <p:cNvSpPr txBox="1"/>
          <p:nvPr/>
        </p:nvSpPr>
        <p:spPr>
          <a:xfrm>
            <a:off x="7155598" y="321008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 smtClean="0"/>
              <a:t>Aktivna</a:t>
            </a:r>
            <a:r>
              <a:rPr lang="en-US" dirty="0" smtClean="0"/>
              <a:t> </a:t>
            </a:r>
            <a:r>
              <a:rPr lang="en-US" dirty="0" err="1" smtClean="0"/>
              <a:t>zajednica</a:t>
            </a:r>
            <a:endParaRPr lang="sr-Latn-RS" dirty="0"/>
          </a:p>
        </p:txBody>
      </p:sp>
      <p:sp>
        <p:nvSpPr>
          <p:cNvPr id="16" name="Okvir za tekst 9">
            <a:extLst>
              <a:ext uri="{FF2B5EF4-FFF2-40B4-BE49-F238E27FC236}">
                <a16:creationId xmlns:a16="http://schemas.microsoft.com/office/drawing/2014/main" id="{D25B1A3C-6D71-80C7-38C8-6C2681A575D4}"/>
              </a:ext>
            </a:extLst>
          </p:cNvPr>
          <p:cNvSpPr txBox="1"/>
          <p:nvPr/>
        </p:nvSpPr>
        <p:spPr>
          <a:xfrm>
            <a:off x="7155598" y="433694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 smtClean="0"/>
              <a:t>Svestranost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645965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Kreiranje</a:t>
            </a:r>
            <a:r>
              <a:rPr lang="en-US" dirty="0" smtClean="0"/>
              <a:t> I </a:t>
            </a:r>
            <a:r>
              <a:rPr lang="en-US" dirty="0" err="1" smtClean="0"/>
              <a:t>struktura</a:t>
            </a:r>
            <a:r>
              <a:rPr lang="en-US" dirty="0" smtClean="0"/>
              <a:t> Django </a:t>
            </a:r>
            <a:r>
              <a:rPr lang="en-US" dirty="0" err="1" smtClean="0"/>
              <a:t>projekta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10490149" cy="3541714"/>
          </a:xfrm>
        </p:spPr>
        <p:txBody>
          <a:bodyPr/>
          <a:lstStyle/>
          <a:p>
            <a:r>
              <a:rPr lang="sr-Latn-RS" dirty="0"/>
              <a:t>Instalacija </a:t>
            </a:r>
            <a:r>
              <a:rPr lang="sr-Latn-RS" dirty="0" smtClean="0"/>
              <a:t>python-a</a:t>
            </a:r>
            <a:r>
              <a:rPr lang="sr-Latn-RS" dirty="0"/>
              <a:t>: Preuzimanje sa </a:t>
            </a:r>
            <a:r>
              <a:rPr lang="sr-Latn-RS" dirty="0" smtClean="0"/>
              <a:t>sajta </a:t>
            </a:r>
            <a:r>
              <a:rPr lang="sr-Latn-RS" dirty="0" smtClean="0">
                <a:hlinkClick r:id="rId3"/>
              </a:rPr>
              <a:t>https</a:t>
            </a:r>
            <a:r>
              <a:rPr lang="sr-Latn-RS" dirty="0">
                <a:hlinkClick r:id="rId3"/>
              </a:rPr>
              <a:t>://www.python.org/downloads</a:t>
            </a:r>
            <a:r>
              <a:rPr lang="sr-Latn-RS" dirty="0" smtClean="0">
                <a:hlinkClick r:id="rId3"/>
              </a:rPr>
              <a:t>/</a:t>
            </a:r>
            <a:endParaRPr lang="sr-Latn-RS" dirty="0" smtClean="0"/>
          </a:p>
          <a:p>
            <a:r>
              <a:rPr lang="sr-Latn-RS" dirty="0" smtClean="0"/>
              <a:t>Prilikom instalacije čekirati Add Python to PATH</a:t>
            </a:r>
          </a:p>
          <a:p>
            <a:r>
              <a:rPr lang="sr-Latn-RS" dirty="0" smtClean="0"/>
              <a:t>Kreiranje direktorijuma u kom će se nalaziti projekat komandom mkdir nazivDirektorijuma i poziciniranje u direktorijum komandom cd nazivDirektorijuma</a:t>
            </a:r>
          </a:p>
          <a:p>
            <a:r>
              <a:rPr lang="sr-Latn-RS" dirty="0" smtClean="0"/>
              <a:t>Kreiranje virtuelne okoline komandom: python –m venv env</a:t>
            </a:r>
          </a:p>
          <a:p>
            <a:r>
              <a:rPr lang="sr-Latn-RS" dirty="0" smtClean="0"/>
              <a:t>Aktiviranje virtuelne okoline komandom: .</a:t>
            </a:r>
            <a:r>
              <a:rPr lang="en-US" dirty="0" smtClean="0"/>
              <a:t>\</a:t>
            </a:r>
            <a:r>
              <a:rPr lang="en-US" dirty="0" err="1" smtClean="0"/>
              <a:t>env</a:t>
            </a:r>
            <a:r>
              <a:rPr lang="en-US" dirty="0" smtClean="0"/>
              <a:t>\Scripts\activate</a:t>
            </a:r>
            <a:r>
              <a:rPr lang="sr-Latn-RS" dirty="0" smtClean="0"/>
              <a:t>  </a:t>
            </a:r>
            <a:endParaRPr lang="sr-Latn-R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59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Kreiranje</a:t>
            </a:r>
            <a:r>
              <a:rPr lang="en-US" dirty="0" smtClean="0"/>
              <a:t> I </a:t>
            </a:r>
            <a:r>
              <a:rPr lang="en-US" dirty="0" err="1" smtClean="0"/>
              <a:t>struktura</a:t>
            </a:r>
            <a:r>
              <a:rPr lang="en-US" dirty="0" smtClean="0"/>
              <a:t> Django </a:t>
            </a:r>
            <a:r>
              <a:rPr lang="en-US" dirty="0" err="1" smtClean="0"/>
              <a:t>projekta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26972"/>
            <a:ext cx="4867501" cy="3694114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Instalacija</a:t>
            </a:r>
            <a:r>
              <a:rPr lang="en-US" dirty="0" smtClean="0"/>
              <a:t> </a:t>
            </a:r>
            <a:r>
              <a:rPr lang="en-US" dirty="0" err="1" smtClean="0"/>
              <a:t>Djanga</a:t>
            </a:r>
            <a:r>
              <a:rPr lang="en-US" dirty="0" smtClean="0"/>
              <a:t> </a:t>
            </a:r>
            <a:r>
              <a:rPr lang="en-US" dirty="0" err="1" smtClean="0"/>
              <a:t>komandom</a:t>
            </a:r>
            <a:r>
              <a:rPr lang="en-US" dirty="0" smtClean="0"/>
              <a:t>: </a:t>
            </a:r>
            <a:r>
              <a:rPr lang="en-US" dirty="0" smtClean="0"/>
              <a:t>pip install Django</a:t>
            </a:r>
          </a:p>
          <a:p>
            <a:r>
              <a:rPr lang="en-US" dirty="0" err="1" smtClean="0"/>
              <a:t>Kreiranje</a:t>
            </a:r>
            <a:r>
              <a:rPr lang="en-US" dirty="0" smtClean="0"/>
              <a:t> Django </a:t>
            </a:r>
            <a:r>
              <a:rPr lang="en-US" dirty="0" err="1" smtClean="0"/>
              <a:t>projekta</a:t>
            </a:r>
            <a:r>
              <a:rPr lang="en-US" dirty="0" smtClean="0"/>
              <a:t> </a:t>
            </a:r>
            <a:r>
              <a:rPr lang="en-US" dirty="0" err="1" smtClean="0"/>
              <a:t>komandom</a:t>
            </a:r>
            <a:r>
              <a:rPr lang="en-US" dirty="0" smtClean="0"/>
              <a:t>: </a:t>
            </a:r>
            <a:r>
              <a:rPr lang="en-US" dirty="0" err="1" smtClean="0"/>
              <a:t>django</a:t>
            </a:r>
            <a:r>
              <a:rPr lang="en-US" dirty="0" smtClean="0"/>
              <a:t>-admin </a:t>
            </a:r>
            <a:r>
              <a:rPr lang="en-US" dirty="0" err="1" smtClean="0"/>
              <a:t>startproject</a:t>
            </a:r>
            <a:r>
              <a:rPr lang="en-US" dirty="0" smtClean="0"/>
              <a:t> </a:t>
            </a:r>
            <a:r>
              <a:rPr lang="en-US" dirty="0" err="1" smtClean="0"/>
              <a:t>myproject</a:t>
            </a:r>
            <a:endParaRPr lang="en-US" dirty="0" smtClean="0"/>
          </a:p>
          <a:p>
            <a:r>
              <a:rPr lang="sr-Latn-RS" dirty="0" smtClean="0"/>
              <a:t>Pozicioniranje u </a:t>
            </a:r>
            <a:r>
              <a:rPr lang="sr-Latn-RS" dirty="0" smtClean="0"/>
              <a:t>folder</a:t>
            </a:r>
            <a:r>
              <a:rPr lang="en-US" dirty="0" smtClean="0"/>
              <a:t> </a:t>
            </a:r>
            <a:r>
              <a:rPr lang="en-US" dirty="0" err="1" smtClean="0"/>
              <a:t>komandom</a:t>
            </a:r>
            <a:r>
              <a:rPr lang="sr-Latn-RS" dirty="0" smtClean="0"/>
              <a:t>: </a:t>
            </a:r>
            <a:r>
              <a:rPr lang="sr-Latn-RS" dirty="0" smtClean="0"/>
              <a:t>cd myproject</a:t>
            </a:r>
          </a:p>
          <a:p>
            <a:r>
              <a:rPr lang="sr-Latn-RS" dirty="0" smtClean="0"/>
              <a:t>Pokretanje </a:t>
            </a:r>
            <a:r>
              <a:rPr lang="sr-Latn-RS" dirty="0" smtClean="0"/>
              <a:t>projekta</a:t>
            </a:r>
            <a:r>
              <a:rPr lang="en-US" dirty="0" smtClean="0"/>
              <a:t> </a:t>
            </a:r>
            <a:r>
              <a:rPr lang="en-US" dirty="0" err="1" smtClean="0"/>
              <a:t>komandom</a:t>
            </a:r>
            <a:r>
              <a:rPr lang="sr-Latn-RS" dirty="0" smtClean="0"/>
              <a:t>: </a:t>
            </a:r>
            <a:r>
              <a:rPr lang="sr-Latn-RS" dirty="0" smtClean="0"/>
              <a:t>python manage.py runserver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331" y="1726972"/>
            <a:ext cx="5146502" cy="39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0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Django projekta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4" y="1805349"/>
            <a:ext cx="7741330" cy="4758707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manage.py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/>
              <a:t>Komandno-linijski</a:t>
            </a:r>
            <a:r>
              <a:rPr lang="en-US" sz="1800" dirty="0"/>
              <a:t> </a:t>
            </a:r>
            <a:r>
              <a:rPr lang="en-US" sz="1800" dirty="0" err="1"/>
              <a:t>alat</a:t>
            </a:r>
            <a:r>
              <a:rPr lang="en-US" sz="1800" dirty="0"/>
              <a:t> </a:t>
            </a:r>
            <a:r>
              <a:rPr lang="en-US" sz="1800" dirty="0" err="1"/>
              <a:t>koji</a:t>
            </a:r>
            <a:r>
              <a:rPr lang="en-US" sz="1800" dirty="0"/>
              <a:t> </a:t>
            </a:r>
            <a:r>
              <a:rPr lang="en-US" sz="1800" dirty="0" err="1" smtClean="0"/>
              <a:t>omogućava</a:t>
            </a:r>
            <a:r>
              <a:rPr lang="en-US" sz="1800" dirty="0" smtClean="0"/>
              <a:t> </a:t>
            </a:r>
            <a:r>
              <a:rPr lang="en-US" sz="1800" dirty="0" err="1"/>
              <a:t>interakciju</a:t>
            </a:r>
            <a:r>
              <a:rPr lang="en-US" sz="1800" dirty="0"/>
              <a:t> </a:t>
            </a:r>
            <a:r>
              <a:rPr lang="en-US" sz="1800" dirty="0" err="1"/>
              <a:t>sa</a:t>
            </a:r>
            <a:r>
              <a:rPr lang="en-US" sz="1800" dirty="0"/>
              <a:t> </a:t>
            </a:r>
            <a:r>
              <a:rPr lang="en-US" sz="1800" dirty="0" smtClean="0"/>
              <a:t>Django </a:t>
            </a:r>
            <a:r>
              <a:rPr lang="en-US" sz="1800" dirty="0" err="1"/>
              <a:t>projektom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različite</a:t>
            </a:r>
            <a:r>
              <a:rPr lang="en-US" sz="1800" dirty="0"/>
              <a:t> </a:t>
            </a:r>
            <a:r>
              <a:rPr lang="en-US" sz="1800" dirty="0" err="1"/>
              <a:t>načine</a:t>
            </a:r>
            <a:r>
              <a:rPr lang="en-US" sz="1800" dirty="0" smtClean="0"/>
              <a:t>.</a:t>
            </a:r>
          </a:p>
          <a:p>
            <a:r>
              <a:rPr lang="en-US" sz="1800" b="1" dirty="0" err="1" smtClean="0"/>
              <a:t>myproject</a:t>
            </a:r>
            <a:r>
              <a:rPr lang="en-US" sz="1800" b="1" dirty="0" smtClean="0"/>
              <a:t>/init.py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/>
              <a:t>Prazan</a:t>
            </a:r>
            <a:r>
              <a:rPr lang="en-US" sz="1800" dirty="0"/>
              <a:t> </a:t>
            </a:r>
            <a:r>
              <a:rPr lang="en-US" sz="1800" dirty="0" err="1"/>
              <a:t>fajl</a:t>
            </a:r>
            <a:r>
              <a:rPr lang="en-US" sz="1800" dirty="0"/>
              <a:t> </a:t>
            </a:r>
            <a:r>
              <a:rPr lang="en-US" sz="1800" dirty="0" err="1"/>
              <a:t>koji</a:t>
            </a:r>
            <a:r>
              <a:rPr lang="en-US" sz="1800" dirty="0"/>
              <a:t> </a:t>
            </a:r>
            <a:r>
              <a:rPr lang="en-US" sz="1800" dirty="0" err="1"/>
              <a:t>govori</a:t>
            </a:r>
            <a:r>
              <a:rPr lang="en-US" sz="1800" dirty="0"/>
              <a:t> </a:t>
            </a:r>
            <a:r>
              <a:rPr lang="en-US" sz="1800" dirty="0" err="1"/>
              <a:t>Pythonu</a:t>
            </a:r>
            <a:r>
              <a:rPr lang="en-US" sz="1800" dirty="0"/>
              <a:t> da se </a:t>
            </a:r>
            <a:r>
              <a:rPr lang="en-US" sz="1800" dirty="0" err="1"/>
              <a:t>ovaj</a:t>
            </a:r>
            <a:r>
              <a:rPr lang="en-US" sz="1800" dirty="0"/>
              <a:t> </a:t>
            </a:r>
            <a:r>
              <a:rPr lang="en-US" sz="1800" dirty="0" err="1"/>
              <a:t>direktorijum</a:t>
            </a:r>
            <a:r>
              <a:rPr lang="en-US" sz="1800" dirty="0"/>
              <a:t> </a:t>
            </a:r>
            <a:r>
              <a:rPr lang="en-US" sz="1800" dirty="0" err="1"/>
              <a:t>treba</a:t>
            </a:r>
            <a:r>
              <a:rPr lang="en-US" sz="1800" dirty="0"/>
              <a:t> </a:t>
            </a:r>
            <a:r>
              <a:rPr lang="en-US" sz="1800" dirty="0" err="1"/>
              <a:t>smatrati</a:t>
            </a:r>
            <a:r>
              <a:rPr lang="en-US" sz="1800" dirty="0"/>
              <a:t> Python </a:t>
            </a:r>
            <a:r>
              <a:rPr lang="en-US" sz="1800" dirty="0" err="1"/>
              <a:t>paketom</a:t>
            </a:r>
            <a:r>
              <a:rPr lang="en-US" sz="1800" dirty="0"/>
              <a:t>. </a:t>
            </a:r>
            <a:endParaRPr lang="en-US" sz="1800" dirty="0" smtClean="0"/>
          </a:p>
          <a:p>
            <a:r>
              <a:rPr lang="en-US" sz="1800" b="1" dirty="0" err="1" smtClean="0"/>
              <a:t>myproject</a:t>
            </a:r>
            <a:r>
              <a:rPr lang="en-US" sz="1800" b="1" dirty="0" smtClean="0"/>
              <a:t>/settings.py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/>
              <a:t>Podešavanja</a:t>
            </a:r>
            <a:r>
              <a:rPr lang="en-US" sz="1800" dirty="0"/>
              <a:t>/</a:t>
            </a:r>
            <a:r>
              <a:rPr lang="en-US" sz="1800" dirty="0" err="1"/>
              <a:t>konfiguracija</a:t>
            </a:r>
            <a:r>
              <a:rPr lang="en-US" sz="1800" dirty="0"/>
              <a:t> </a:t>
            </a:r>
            <a:r>
              <a:rPr lang="en-US" sz="1800" dirty="0" err="1"/>
              <a:t>za</a:t>
            </a:r>
            <a:r>
              <a:rPr lang="en-US" sz="1800" dirty="0"/>
              <a:t> </a:t>
            </a:r>
            <a:r>
              <a:rPr lang="en-US" sz="1800" dirty="0" smtClean="0"/>
              <a:t>Django </a:t>
            </a:r>
            <a:r>
              <a:rPr lang="en-US" sz="1800" dirty="0" err="1"/>
              <a:t>projekat</a:t>
            </a:r>
            <a:r>
              <a:rPr lang="en-US" sz="1800" dirty="0"/>
              <a:t>. </a:t>
            </a:r>
            <a:endParaRPr lang="en-US" sz="1800" dirty="0" smtClean="0"/>
          </a:p>
          <a:p>
            <a:r>
              <a:rPr lang="en-US" sz="1800" b="1" dirty="0" err="1" smtClean="0"/>
              <a:t>myproject</a:t>
            </a:r>
            <a:r>
              <a:rPr lang="en-US" sz="1800" b="1" dirty="0" smtClean="0"/>
              <a:t>/urls.py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/>
              <a:t>Deklaracije</a:t>
            </a:r>
            <a:r>
              <a:rPr lang="en-US" sz="1800" dirty="0"/>
              <a:t> URL-ova </a:t>
            </a:r>
            <a:r>
              <a:rPr lang="en-US" sz="1800" dirty="0" err="1"/>
              <a:t>za</a:t>
            </a:r>
            <a:r>
              <a:rPr lang="en-US" sz="1800" dirty="0"/>
              <a:t> </a:t>
            </a:r>
            <a:r>
              <a:rPr lang="en-US" sz="1800" dirty="0" smtClean="0"/>
              <a:t>Django </a:t>
            </a:r>
            <a:r>
              <a:rPr lang="en-US" sz="1800" dirty="0" err="1" smtClean="0"/>
              <a:t>projekat</a:t>
            </a:r>
            <a:endParaRPr lang="en-US" sz="1800" dirty="0" smtClean="0"/>
          </a:p>
          <a:p>
            <a:r>
              <a:rPr lang="en-US" sz="1800" b="1" dirty="0" err="1" smtClean="0"/>
              <a:t>myproject</a:t>
            </a:r>
            <a:r>
              <a:rPr lang="en-US" sz="1800" b="1" dirty="0" smtClean="0"/>
              <a:t>/asgi.py:</a:t>
            </a:r>
            <a:r>
              <a:rPr lang="en-US" sz="1800" dirty="0" smtClean="0"/>
              <a:t> </a:t>
            </a:r>
            <a:r>
              <a:rPr lang="en-US" sz="1800" dirty="0" err="1" smtClean="0"/>
              <a:t>Koristi</a:t>
            </a:r>
            <a:r>
              <a:rPr lang="en-US" sz="1800" dirty="0" smtClean="0"/>
              <a:t> se </a:t>
            </a:r>
            <a:r>
              <a:rPr lang="en-US" sz="1800" dirty="0" err="1" smtClean="0"/>
              <a:t>za</a:t>
            </a:r>
            <a:r>
              <a:rPr lang="en-US" sz="1800" dirty="0" smtClean="0"/>
              <a:t> </a:t>
            </a:r>
            <a:r>
              <a:rPr lang="en-US" sz="1800" dirty="0" err="1" smtClean="0"/>
              <a:t>asinhroni</a:t>
            </a:r>
            <a:r>
              <a:rPr lang="en-US" sz="1800" dirty="0" smtClean="0"/>
              <a:t> </a:t>
            </a:r>
            <a:r>
              <a:rPr lang="en-US" sz="1800" dirty="0" err="1" smtClean="0"/>
              <a:t>interfejs</a:t>
            </a:r>
            <a:r>
              <a:rPr lang="en-US" sz="1800" dirty="0" smtClean="0"/>
              <a:t> </a:t>
            </a:r>
            <a:r>
              <a:rPr lang="en-US" sz="1800" dirty="0" err="1" smtClean="0"/>
              <a:t>servera</a:t>
            </a:r>
            <a:endParaRPr lang="en-US" sz="1800" dirty="0" smtClean="0"/>
          </a:p>
          <a:p>
            <a:r>
              <a:rPr lang="en-US" sz="1800" b="1" dirty="0" err="1" smtClean="0"/>
              <a:t>myproject</a:t>
            </a:r>
            <a:r>
              <a:rPr lang="en-US" sz="1800" b="1" dirty="0" smtClean="0"/>
              <a:t>/wsgi.py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/>
              <a:t> Web Server Gateway Interface, </a:t>
            </a:r>
            <a:r>
              <a:rPr lang="en-US" sz="1800" dirty="0" err="1"/>
              <a:t>omogućava</a:t>
            </a:r>
            <a:r>
              <a:rPr lang="en-US" sz="1800" dirty="0"/>
              <a:t> </a:t>
            </a:r>
            <a:r>
              <a:rPr lang="en-US" sz="1800" dirty="0" err="1"/>
              <a:t>povezivanje</a:t>
            </a:r>
            <a:r>
              <a:rPr lang="en-US" sz="1800" dirty="0"/>
              <a:t> </a:t>
            </a:r>
            <a:r>
              <a:rPr lang="en-US" sz="1800" dirty="0" err="1"/>
              <a:t>sa</a:t>
            </a:r>
            <a:r>
              <a:rPr lang="en-US" sz="1800" dirty="0"/>
              <a:t> web </a:t>
            </a:r>
            <a:r>
              <a:rPr lang="en-US" sz="1800" dirty="0" err="1"/>
              <a:t>serverima</a:t>
            </a:r>
            <a:r>
              <a:rPr lang="en-US" sz="1800" dirty="0"/>
              <a:t> (</a:t>
            </a:r>
            <a:r>
              <a:rPr lang="en-US" sz="1800" dirty="0" err="1"/>
              <a:t>npr</a:t>
            </a:r>
            <a:r>
              <a:rPr lang="en-US" sz="1800" dirty="0"/>
              <a:t>. </a:t>
            </a:r>
            <a:r>
              <a:rPr lang="en-US" sz="1800" dirty="0" err="1"/>
              <a:t>Gunicorn</a:t>
            </a:r>
            <a:r>
              <a:rPr lang="en-US" sz="1800" dirty="0"/>
              <a:t>)..</a:t>
            </a:r>
            <a:endParaRPr lang="en-US" sz="1800" dirty="0" smtClean="0"/>
          </a:p>
          <a:p>
            <a:r>
              <a:rPr lang="en-US" sz="1800" b="1" dirty="0"/>
              <a:t>db.sqlite3</a:t>
            </a:r>
            <a:r>
              <a:rPr lang="en-US" sz="1800" dirty="0"/>
              <a:t> – </a:t>
            </a:r>
            <a:r>
              <a:rPr lang="en-US" sz="1800" dirty="0" err="1"/>
              <a:t>Podrazumevana</a:t>
            </a:r>
            <a:r>
              <a:rPr lang="en-US" sz="1800" dirty="0"/>
              <a:t> </a:t>
            </a:r>
            <a:r>
              <a:rPr lang="en-US" sz="1800" dirty="0" err="1"/>
              <a:t>baza</a:t>
            </a:r>
            <a:r>
              <a:rPr lang="en-US" sz="1800" dirty="0"/>
              <a:t> </a:t>
            </a:r>
            <a:r>
              <a:rPr lang="en-US" sz="1800" dirty="0" err="1"/>
              <a:t>podataka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361" y="1805350"/>
            <a:ext cx="27622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1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Kreiranje</a:t>
            </a:r>
            <a:r>
              <a:rPr lang="en-US" dirty="0" smtClean="0"/>
              <a:t> </a:t>
            </a:r>
            <a:r>
              <a:rPr lang="en-US" dirty="0" err="1" smtClean="0"/>
              <a:t>aplikacije</a:t>
            </a:r>
            <a:r>
              <a:rPr lang="en-US" dirty="0" smtClean="0"/>
              <a:t> </a:t>
            </a:r>
            <a:r>
              <a:rPr lang="en-US" dirty="0" err="1" smtClean="0"/>
              <a:t>unutar</a:t>
            </a:r>
            <a:r>
              <a:rPr lang="en-US" dirty="0" smtClean="0"/>
              <a:t> </a:t>
            </a:r>
            <a:r>
              <a:rPr lang="en-US" dirty="0" err="1" smtClean="0"/>
              <a:t>projekta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92282"/>
            <a:ext cx="9905999" cy="354171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Django </a:t>
            </a:r>
            <a:r>
              <a:rPr lang="en-US" sz="2000" dirty="0" err="1" smtClean="0"/>
              <a:t>aplikacija</a:t>
            </a:r>
            <a:r>
              <a:rPr lang="en-US" sz="2000" dirty="0" smtClean="0"/>
              <a:t> je </a:t>
            </a:r>
            <a:r>
              <a:rPr lang="en-US" sz="2000" dirty="0" err="1" smtClean="0"/>
              <a:t>modularni</a:t>
            </a:r>
            <a:r>
              <a:rPr lang="en-US" sz="2000" dirty="0" smtClean="0"/>
              <a:t> </a:t>
            </a:r>
            <a:r>
              <a:rPr lang="en-US" sz="2000" dirty="0" err="1" smtClean="0"/>
              <a:t>deo</a:t>
            </a:r>
            <a:r>
              <a:rPr lang="en-US" sz="2000" dirty="0" smtClean="0"/>
              <a:t> </a:t>
            </a:r>
            <a:r>
              <a:rPr lang="en-US" sz="2000" dirty="0" err="1" smtClean="0"/>
              <a:t>projekta</a:t>
            </a:r>
            <a:r>
              <a:rPr lang="en-US" sz="2000" dirty="0" smtClean="0"/>
              <a:t> </a:t>
            </a:r>
            <a:r>
              <a:rPr lang="en-US" sz="2000" dirty="0" err="1" smtClean="0"/>
              <a:t>koji</a:t>
            </a:r>
            <a:r>
              <a:rPr lang="en-US" sz="2000" dirty="0" smtClean="0"/>
              <a:t> </a:t>
            </a:r>
            <a:r>
              <a:rPr lang="en-US" sz="2000" dirty="0" err="1" smtClean="0"/>
              <a:t>obavlja</a:t>
            </a:r>
            <a:r>
              <a:rPr lang="en-US" sz="2000" dirty="0" smtClean="0"/>
              <a:t> </a:t>
            </a:r>
            <a:r>
              <a:rPr lang="en-US" sz="2000" dirty="0" err="1" smtClean="0"/>
              <a:t>odre</a:t>
            </a:r>
            <a:r>
              <a:rPr lang="sr-Latn-RS" sz="2000" dirty="0" smtClean="0"/>
              <a:t>đenu funkciju (autentifikacija, blog, korpa)</a:t>
            </a:r>
          </a:p>
          <a:p>
            <a:r>
              <a:rPr lang="sr-Latn-RS" sz="2000" dirty="0" smtClean="0"/>
              <a:t>Projekat može imati više aplikacija koje rade zajedno</a:t>
            </a:r>
          </a:p>
          <a:p>
            <a:r>
              <a:rPr lang="sr-Latn-RS" sz="2000" dirty="0" smtClean="0"/>
              <a:t>Kreiranje aplikacije: python manage.py startapp myapp</a:t>
            </a:r>
          </a:p>
          <a:p>
            <a:r>
              <a:rPr lang="sr-Latn-RS" sz="2000" dirty="0" smtClean="0"/>
              <a:t>Potrebno je registrovati aplikaciju u settings.py</a:t>
            </a:r>
            <a:r>
              <a:rPr lang="en-US" sz="2000" dirty="0" smtClean="0"/>
              <a:t>: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736" y="4164330"/>
            <a:ext cx="39433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107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1949</TotalTime>
  <Words>1542</Words>
  <Application>Microsoft Office PowerPoint</Application>
  <PresentationFormat>Widescreen</PresentationFormat>
  <Paragraphs>230</Paragraphs>
  <Slides>33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Trebuchet MS</vt:lpstr>
      <vt:lpstr>Tw Cen MT</vt:lpstr>
      <vt:lpstr>Wingdings</vt:lpstr>
      <vt:lpstr>Circuit</vt:lpstr>
      <vt:lpstr>Django (Tutorial I integracija sa React framework-om)</vt:lpstr>
      <vt:lpstr>sadržaj</vt:lpstr>
      <vt:lpstr>Šta je Django?</vt:lpstr>
      <vt:lpstr>Istorija Djanga</vt:lpstr>
      <vt:lpstr>ključne karakteristike Djanga</vt:lpstr>
      <vt:lpstr>Kreiranje I struktura Django projekta</vt:lpstr>
      <vt:lpstr>Kreiranje I struktura Django projekta</vt:lpstr>
      <vt:lpstr>Struktura Django projekta</vt:lpstr>
      <vt:lpstr>Kreiranje aplikacije unutar projekta</vt:lpstr>
      <vt:lpstr>Struktura Django aplikacije</vt:lpstr>
      <vt:lpstr>Django orm</vt:lpstr>
      <vt:lpstr>Povezivanje sa bazom podataka (MySQL)</vt:lpstr>
      <vt:lpstr>Kreiranje modela i migracija</vt:lpstr>
      <vt:lpstr>Koričćenje orm-a kroz python shell</vt:lpstr>
      <vt:lpstr>Django Admin</vt:lpstr>
      <vt:lpstr>Konfiguracija admin panela</vt:lpstr>
      <vt:lpstr>Izgled admin panela</vt:lpstr>
      <vt:lpstr>autentifikacija i autorizacija</vt:lpstr>
      <vt:lpstr>Autentifikacija i autorizacija</vt:lpstr>
      <vt:lpstr>Autentifikacija i autorizacija</vt:lpstr>
      <vt:lpstr>Django User i AbstractUser – Osnova Autentifikacije i Autorizacije</vt:lpstr>
      <vt:lpstr>Django User i AbstractUser – implementacija</vt:lpstr>
      <vt:lpstr>Crud operacije korišćenjem Django Rest frameworka</vt:lpstr>
      <vt:lpstr>Crud operacije korišćenjem Django Rest frameworka</vt:lpstr>
      <vt:lpstr>Crud operacije korišćenjem Django Rest frameworka</vt:lpstr>
      <vt:lpstr>Crud operacije korišćenjem Django Rest frameworka</vt:lpstr>
      <vt:lpstr>Definisanja ruta u django aplikaciji</vt:lpstr>
      <vt:lpstr>Integracija sa react projektom</vt:lpstr>
      <vt:lpstr>Konfiguracija COrs na Django backendu</vt:lpstr>
      <vt:lpstr>Konfiguracija COrs na Django backendu</vt:lpstr>
      <vt:lpstr>Slanje podataka iz react-a ka django projektu </vt:lpstr>
      <vt:lpstr>Demonstracija projekta</vt:lpstr>
      <vt:lpstr>Hvala na pažnji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</dc:title>
  <dc:creator>Nenad Pavlovic</dc:creator>
  <cp:lastModifiedBy>Nenad Pavlovic</cp:lastModifiedBy>
  <cp:revision>42</cp:revision>
  <dcterms:created xsi:type="dcterms:W3CDTF">2024-12-16T11:39:07Z</dcterms:created>
  <dcterms:modified xsi:type="dcterms:W3CDTF">2024-12-23T21:48:23Z</dcterms:modified>
</cp:coreProperties>
</file>